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BE6655DE.xml" ContentType="application/vnd.ms-powerpoint.comments+xml"/>
  <Override PartName="/ppt/comments/modernComment_110_69A58672.xml" ContentType="application/vnd.ms-powerpoint.comments+xml"/>
  <Override PartName="/ppt/comments/modernComment_103_6F6EB03E.xml" ContentType="application/vnd.ms-powerpoint.comments+xml"/>
  <Override PartName="/ppt/comments/modernComment_105_E6615E15.xml" ContentType="application/vnd.ms-powerpoint.comments+xml"/>
  <Override PartName="/ppt/comments/modernComment_113_4CB8B7D9.xml" ContentType="application/vnd.ms-powerpoint.comments+xml"/>
  <Override PartName="/ppt/comments/modernComment_114_1C51D273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59" r:id="rId6"/>
    <p:sldId id="258" r:id="rId7"/>
    <p:sldId id="261" r:id="rId8"/>
    <p:sldId id="273" r:id="rId9"/>
    <p:sldId id="274" r:id="rId10"/>
    <p:sldId id="275" r:id="rId11"/>
    <p:sldId id="276" r:id="rId12"/>
    <p:sldId id="277" r:id="rId13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AD74F17-70F5-620B-526C-133073116305}" name="Pilar Mc-Conell Cepeda" initials="PC" userId="S::pilmc@vgregion.se::fa44029d-20e2-498c-9e7a-8539c065edf2" providerId="AD"/>
  <p188:author id="{C4C73036-B343-A79E-3A50-335B7992A0B5}" name="Karin Braide" initials="KB" userId="S::karbr6@vgregion.se::009b3ddb-018e-47cd-aac6-ed98e7bdcfc3" providerId="AD"/>
  <p188:author id="{50BEBAC4-70FD-9F59-6EAE-8C042F69E385}" name="Anna Das Lindkvist" initials="AL" userId="S::annda97@vgregion.se::9de9b9c6-8c3f-40d8-a4b7-002ea3eaf275" providerId="AD"/>
  <p188:author id="{08F961CC-5F04-9E39-BB42-4DF7E9C608FF}" name="Adam Zackrisson" initials="AZ" userId="S::adaza1@vgregion.se::5110d8e8-f769-4555-a8a9-8865b28061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7D2F77-E3B4-4289-BDF0-C6E248F60929}" v="65" dt="2024-11-05T09:31:35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ne Sanderoth" userId="S::marsa33@vgregion.se::f537aae3-c21c-45d8-8f18-a01e574fd741" providerId="AD" clId="Web-{1DFC32C0-BD2C-5A51-4F2D-4E2348DFAD76}"/>
    <pc:docChg chg="modSld">
      <pc:chgData name="Marianne Sanderoth" userId="S::marsa33@vgregion.se::f537aae3-c21c-45d8-8f18-a01e574fd741" providerId="AD" clId="Web-{1DFC32C0-BD2C-5A51-4F2D-4E2348DFAD76}" dt="2024-11-05T09:02:52.268" v="2" actId="1076"/>
      <pc:docMkLst>
        <pc:docMk/>
      </pc:docMkLst>
      <pc:sldChg chg="modSp">
        <pc:chgData name="Marianne Sanderoth" userId="S::marsa33@vgregion.se::f537aae3-c21c-45d8-8f18-a01e574fd741" providerId="AD" clId="Web-{1DFC32C0-BD2C-5A51-4F2D-4E2348DFAD76}" dt="2024-11-05T09:02:14.096" v="0" actId="1076"/>
        <pc:sldMkLst>
          <pc:docMk/>
          <pc:sldMk cId="3194377694" sldId="256"/>
        </pc:sldMkLst>
        <pc:spChg chg="mod">
          <ac:chgData name="Marianne Sanderoth" userId="S::marsa33@vgregion.se::f537aae3-c21c-45d8-8f18-a01e574fd741" providerId="AD" clId="Web-{1DFC32C0-BD2C-5A51-4F2D-4E2348DFAD76}" dt="2024-11-05T09:02:14.096" v="0" actId="1076"/>
          <ac:spMkLst>
            <pc:docMk/>
            <pc:sldMk cId="3194377694" sldId="256"/>
            <ac:spMk id="26" creationId="{326D38F4-216F-C547-9183-5A06087A61C2}"/>
          </ac:spMkLst>
        </pc:spChg>
      </pc:sldChg>
      <pc:sldChg chg="modSp">
        <pc:chgData name="Marianne Sanderoth" userId="S::marsa33@vgregion.se::f537aae3-c21c-45d8-8f18-a01e574fd741" providerId="AD" clId="Web-{1DFC32C0-BD2C-5A51-4F2D-4E2348DFAD76}" dt="2024-11-05T09:02:52.268" v="2" actId="1076"/>
        <pc:sldMkLst>
          <pc:docMk/>
          <pc:sldMk cId="4284009318" sldId="270"/>
        </pc:sldMkLst>
        <pc:spChg chg="mod">
          <ac:chgData name="Marianne Sanderoth" userId="S::marsa33@vgregion.se::f537aae3-c21c-45d8-8f18-a01e574fd741" providerId="AD" clId="Web-{1DFC32C0-BD2C-5A51-4F2D-4E2348DFAD76}" dt="2024-11-05T09:02:52.268" v="2" actId="1076"/>
          <ac:spMkLst>
            <pc:docMk/>
            <pc:sldMk cId="4284009318" sldId="270"/>
            <ac:spMk id="24" creationId="{FF358134-5783-45C6-6F24-7315143EC5D6}"/>
          </ac:spMkLst>
        </pc:spChg>
        <pc:spChg chg="mod">
          <ac:chgData name="Marianne Sanderoth" userId="S::marsa33@vgregion.se::f537aae3-c21c-45d8-8f18-a01e574fd741" providerId="AD" clId="Web-{1DFC32C0-BD2C-5A51-4F2D-4E2348DFAD76}" dt="2024-11-05T09:02:48.486" v="1" actId="1076"/>
          <ac:spMkLst>
            <pc:docMk/>
            <pc:sldMk cId="4284009318" sldId="270"/>
            <ac:spMk id="25" creationId="{E9A81080-FF0C-6B5D-C900-8A28703C54C2}"/>
          </ac:spMkLst>
        </pc:spChg>
      </pc:sldChg>
    </pc:docChg>
  </pc:docChgLst>
  <pc:docChgLst>
    <pc:chgData name="Adam Zackrisson" userId="5110d8e8-f769-4555-a8a9-8865b280613b" providerId="ADAL" clId="{347D2F77-E3B4-4289-BDF0-C6E248F60929}"/>
    <pc:docChg chg="undo redo custSel addSld delSld modSld sldOrd">
      <pc:chgData name="Adam Zackrisson" userId="5110d8e8-f769-4555-a8a9-8865b280613b" providerId="ADAL" clId="{347D2F77-E3B4-4289-BDF0-C6E248F60929}" dt="2024-11-06T14:27:13.824" v="1867" actId="20577"/>
      <pc:docMkLst>
        <pc:docMk/>
      </pc:docMkLst>
      <pc:sldChg chg="addSp delSp modSp mod modCm">
        <pc:chgData name="Adam Zackrisson" userId="5110d8e8-f769-4555-a8a9-8865b280613b" providerId="ADAL" clId="{347D2F77-E3B4-4289-BDF0-C6E248F60929}" dt="2024-11-05T09:31:12.869" v="1856" actId="14100"/>
        <pc:sldMkLst>
          <pc:docMk/>
          <pc:sldMk cId="3194377694" sldId="256"/>
        </pc:sldMkLst>
        <pc:spChg chg="add mod">
          <ac:chgData name="Adam Zackrisson" userId="5110d8e8-f769-4555-a8a9-8865b280613b" providerId="ADAL" clId="{347D2F77-E3B4-4289-BDF0-C6E248F60929}" dt="2024-10-29T12:53:33.513" v="261" actId="14100"/>
          <ac:spMkLst>
            <pc:docMk/>
            <pc:sldMk cId="3194377694" sldId="256"/>
            <ac:spMk id="2" creationId="{92CC05EB-6532-2717-9173-7FCE5D5A7891}"/>
          </ac:spMkLst>
        </pc:spChg>
        <pc:spChg chg="add mod">
          <ac:chgData name="Adam Zackrisson" userId="5110d8e8-f769-4555-a8a9-8865b280613b" providerId="ADAL" clId="{347D2F77-E3B4-4289-BDF0-C6E248F60929}" dt="2024-10-29T12:53:39.143" v="262" actId="14100"/>
          <ac:spMkLst>
            <pc:docMk/>
            <pc:sldMk cId="3194377694" sldId="256"/>
            <ac:spMk id="3" creationId="{4D1A36B3-D5C6-17AE-DE23-012686231C3C}"/>
          </ac:spMkLst>
        </pc:spChg>
        <pc:spChg chg="mod">
          <ac:chgData name="Adam Zackrisson" userId="5110d8e8-f769-4555-a8a9-8865b280613b" providerId="ADAL" clId="{347D2F77-E3B4-4289-BDF0-C6E248F60929}" dt="2024-10-29T12:54:01.144" v="264" actId="14100"/>
          <ac:spMkLst>
            <pc:docMk/>
            <pc:sldMk cId="3194377694" sldId="256"/>
            <ac:spMk id="5" creationId="{D2098DAD-C084-3C4D-5931-86B584C24BCB}"/>
          </ac:spMkLst>
        </pc:spChg>
        <pc:spChg chg="add mod">
          <ac:chgData name="Adam Zackrisson" userId="5110d8e8-f769-4555-a8a9-8865b280613b" providerId="ADAL" clId="{347D2F77-E3B4-4289-BDF0-C6E248F60929}" dt="2024-10-29T14:16:55.263" v="1524" actId="1076"/>
          <ac:spMkLst>
            <pc:docMk/>
            <pc:sldMk cId="3194377694" sldId="256"/>
            <ac:spMk id="6" creationId="{D72EABA0-0D6A-111F-CA0A-44D45BC4A00B}"/>
          </ac:spMkLst>
        </pc:spChg>
        <pc:spChg chg="mod">
          <ac:chgData name="Adam Zackrisson" userId="5110d8e8-f769-4555-a8a9-8865b280613b" providerId="ADAL" clId="{347D2F77-E3B4-4289-BDF0-C6E248F60929}" dt="2024-10-29T12:53:56.919" v="263" actId="14100"/>
          <ac:spMkLst>
            <pc:docMk/>
            <pc:sldMk cId="3194377694" sldId="256"/>
            <ac:spMk id="10" creationId="{3379A44B-B18D-3F7F-62D2-63D48DDC665C}"/>
          </ac:spMkLst>
        </pc:spChg>
        <pc:spChg chg="mod">
          <ac:chgData name="Adam Zackrisson" userId="5110d8e8-f769-4555-a8a9-8865b280613b" providerId="ADAL" clId="{347D2F77-E3B4-4289-BDF0-C6E248F60929}" dt="2024-10-29T14:16:30.893" v="1515" actId="20577"/>
          <ac:spMkLst>
            <pc:docMk/>
            <pc:sldMk cId="3194377694" sldId="256"/>
            <ac:spMk id="12" creationId="{CD86D61F-7B74-8187-54EB-CE4D90D77A48}"/>
          </ac:spMkLst>
        </pc:spChg>
        <pc:spChg chg="del">
          <ac:chgData name="Adam Zackrisson" userId="5110d8e8-f769-4555-a8a9-8865b280613b" providerId="ADAL" clId="{347D2F77-E3B4-4289-BDF0-C6E248F60929}" dt="2024-10-29T12:44:53.866" v="133" actId="478"/>
          <ac:spMkLst>
            <pc:docMk/>
            <pc:sldMk cId="3194377694" sldId="256"/>
            <ac:spMk id="13" creationId="{5183B41D-1508-FF22-60C9-807FF55622D9}"/>
          </ac:spMkLst>
        </pc:spChg>
        <pc:spChg chg="mod">
          <ac:chgData name="Adam Zackrisson" userId="5110d8e8-f769-4555-a8a9-8865b280613b" providerId="ADAL" clId="{347D2F77-E3B4-4289-BDF0-C6E248F60929}" dt="2024-10-29T12:57:47.919" v="319" actId="14100"/>
          <ac:spMkLst>
            <pc:docMk/>
            <pc:sldMk cId="3194377694" sldId="256"/>
            <ac:spMk id="14" creationId="{81BE957E-9F61-3607-11DA-F60645D80CDF}"/>
          </ac:spMkLst>
        </pc:spChg>
        <pc:spChg chg="mod">
          <ac:chgData name="Adam Zackrisson" userId="5110d8e8-f769-4555-a8a9-8865b280613b" providerId="ADAL" clId="{347D2F77-E3B4-4289-BDF0-C6E248F60929}" dt="2024-10-29T12:44:39.233" v="130" actId="404"/>
          <ac:spMkLst>
            <pc:docMk/>
            <pc:sldMk cId="3194377694" sldId="256"/>
            <ac:spMk id="16" creationId="{84A35A7D-02D3-0898-09D4-9E72D99FCB4F}"/>
          </ac:spMkLst>
        </pc:spChg>
        <pc:spChg chg="del">
          <ac:chgData name="Adam Zackrisson" userId="5110d8e8-f769-4555-a8a9-8865b280613b" providerId="ADAL" clId="{347D2F77-E3B4-4289-BDF0-C6E248F60929}" dt="2024-10-29T09:54:19.685" v="86" actId="478"/>
          <ac:spMkLst>
            <pc:docMk/>
            <pc:sldMk cId="3194377694" sldId="256"/>
            <ac:spMk id="17" creationId="{6FE41DF3-A906-E23A-B62F-5468957D8B51}"/>
          </ac:spMkLst>
        </pc:spChg>
        <pc:spChg chg="del">
          <ac:chgData name="Adam Zackrisson" userId="5110d8e8-f769-4555-a8a9-8865b280613b" providerId="ADAL" clId="{347D2F77-E3B4-4289-BDF0-C6E248F60929}" dt="2024-10-29T12:44:55.917" v="134" actId="478"/>
          <ac:spMkLst>
            <pc:docMk/>
            <pc:sldMk cId="3194377694" sldId="256"/>
            <ac:spMk id="20" creationId="{802350C6-C30B-0CAC-7649-3060BA5DFFC6}"/>
          </ac:spMkLst>
        </pc:spChg>
        <pc:spChg chg="add del mod">
          <ac:chgData name="Adam Zackrisson" userId="5110d8e8-f769-4555-a8a9-8865b280613b" providerId="ADAL" clId="{347D2F77-E3B4-4289-BDF0-C6E248F60929}" dt="2024-10-29T14:18:11.330" v="1546" actId="14100"/>
          <ac:spMkLst>
            <pc:docMk/>
            <pc:sldMk cId="3194377694" sldId="256"/>
            <ac:spMk id="21" creationId="{66575B3C-D74C-08A3-06F6-3C84CAE9CA36}"/>
          </ac:spMkLst>
        </pc:spChg>
        <pc:spChg chg="mod">
          <ac:chgData name="Adam Zackrisson" userId="5110d8e8-f769-4555-a8a9-8865b280613b" providerId="ADAL" clId="{347D2F77-E3B4-4289-BDF0-C6E248F60929}" dt="2024-10-29T12:50:46.118" v="222" actId="14100"/>
          <ac:spMkLst>
            <pc:docMk/>
            <pc:sldMk cId="3194377694" sldId="256"/>
            <ac:spMk id="23" creationId="{768BDB15-EBB8-9E6C-F471-29B0B1CA3D29}"/>
          </ac:spMkLst>
        </pc:spChg>
        <pc:spChg chg="mod">
          <ac:chgData name="Adam Zackrisson" userId="5110d8e8-f769-4555-a8a9-8865b280613b" providerId="ADAL" clId="{347D2F77-E3B4-4289-BDF0-C6E248F60929}" dt="2024-10-29T14:18:46.453" v="1551" actId="20577"/>
          <ac:spMkLst>
            <pc:docMk/>
            <pc:sldMk cId="3194377694" sldId="256"/>
            <ac:spMk id="24" creationId="{B10538DD-6951-B1A0-FD54-AC1F84A17F29}"/>
          </ac:spMkLst>
        </pc:spChg>
        <pc:spChg chg="mod">
          <ac:chgData name="Adam Zackrisson" userId="5110d8e8-f769-4555-a8a9-8865b280613b" providerId="ADAL" clId="{347D2F77-E3B4-4289-BDF0-C6E248F60929}" dt="2024-11-05T09:06:05.060" v="1810" actId="1076"/>
          <ac:spMkLst>
            <pc:docMk/>
            <pc:sldMk cId="3194377694" sldId="256"/>
            <ac:spMk id="26" creationId="{326D38F4-216F-C547-9183-5A06087A61C2}"/>
          </ac:spMkLst>
        </pc:spChg>
        <pc:spChg chg="mod">
          <ac:chgData name="Adam Zackrisson" userId="5110d8e8-f769-4555-a8a9-8865b280613b" providerId="ADAL" clId="{347D2F77-E3B4-4289-BDF0-C6E248F60929}" dt="2024-11-05T09:31:11.077" v="1855" actId="14100"/>
          <ac:spMkLst>
            <pc:docMk/>
            <pc:sldMk cId="3194377694" sldId="256"/>
            <ac:spMk id="27" creationId="{1F22B44A-7207-03D2-1A36-04F37C19342D}"/>
          </ac:spMkLst>
        </pc:spChg>
        <pc:spChg chg="mod">
          <ac:chgData name="Adam Zackrisson" userId="5110d8e8-f769-4555-a8a9-8865b280613b" providerId="ADAL" clId="{347D2F77-E3B4-4289-BDF0-C6E248F60929}" dt="2024-11-05T09:31:12.869" v="1856" actId="14100"/>
          <ac:spMkLst>
            <pc:docMk/>
            <pc:sldMk cId="3194377694" sldId="256"/>
            <ac:spMk id="28" creationId="{704924D0-EBE3-DB57-7D14-79923C478CC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dam Zackrisson" userId="5110d8e8-f769-4555-a8a9-8865b280613b" providerId="ADAL" clId="{347D2F77-E3B4-4289-BDF0-C6E248F60929}" dt="2024-10-29T14:24:21.677" v="1633" actId="20577"/>
              <pc2:cmMkLst xmlns:pc2="http://schemas.microsoft.com/office/powerpoint/2019/9/main/command">
                <pc:docMk/>
                <pc:sldMk cId="3194377694" sldId="256"/>
                <pc2:cmMk id="{F7D53A03-626E-479C-89D1-421226040E2F}"/>
              </pc2:cmMkLst>
            </pc226:cmChg>
            <pc226:cmChg xmlns:pc226="http://schemas.microsoft.com/office/powerpoint/2022/06/main/command" chg="mod">
              <pc226:chgData name="Adam Zackrisson" userId="5110d8e8-f769-4555-a8a9-8865b280613b" providerId="ADAL" clId="{347D2F77-E3B4-4289-BDF0-C6E248F60929}" dt="2024-10-29T14:18:31.443" v="1550"/>
              <pc2:cmMkLst xmlns:pc2="http://schemas.microsoft.com/office/powerpoint/2019/9/main/command">
                <pc:docMk/>
                <pc:sldMk cId="3194377694" sldId="256"/>
                <pc2:cmMk id="{1DEF527C-ED3B-4C21-884B-29F2BBD4A919}"/>
              </pc2:cmMkLst>
              <pc226:cmRplyChg chg="add">
                <pc226:chgData name="Adam Zackrisson" userId="5110d8e8-f769-4555-a8a9-8865b280613b" providerId="ADAL" clId="{347D2F77-E3B4-4289-BDF0-C6E248F60929}" dt="2024-10-29T13:22:35.922" v="579"/>
                <pc2:cmRplyMkLst xmlns:pc2="http://schemas.microsoft.com/office/powerpoint/2019/9/main/command">
                  <pc:docMk/>
                  <pc:sldMk cId="3194377694" sldId="256"/>
                  <pc2:cmMk id="{1DEF527C-ED3B-4C21-884B-29F2BBD4A919}"/>
                  <pc2:cmRplyMk id="{A9E87F87-DED7-4C8A-9F0F-97F58DAA05F0}"/>
                </pc2:cmRplyMkLst>
              </pc226:cmRplyChg>
            </pc226:cmChg>
          </p:ext>
        </pc:extLst>
      </pc:sldChg>
      <pc:sldChg chg="addSp delSp modSp mod">
        <pc:chgData name="Adam Zackrisson" userId="5110d8e8-f769-4555-a8a9-8865b280613b" providerId="ADAL" clId="{347D2F77-E3B4-4289-BDF0-C6E248F60929}" dt="2024-10-29T14:28:20.985" v="1680" actId="20577"/>
        <pc:sldMkLst>
          <pc:docMk/>
          <pc:sldMk cId="2578341136" sldId="258"/>
        </pc:sldMkLst>
        <pc:spChg chg="add mod">
          <ac:chgData name="Adam Zackrisson" userId="5110d8e8-f769-4555-a8a9-8865b280613b" providerId="ADAL" clId="{347D2F77-E3B4-4289-BDF0-C6E248F60929}" dt="2024-10-29T13:24:42.424" v="607"/>
          <ac:spMkLst>
            <pc:docMk/>
            <pc:sldMk cId="2578341136" sldId="258"/>
            <ac:spMk id="2" creationId="{A2666528-13CD-58A3-41E1-F2B139157F85}"/>
          </ac:spMkLst>
        </pc:spChg>
        <pc:spChg chg="add mod">
          <ac:chgData name="Adam Zackrisson" userId="5110d8e8-f769-4555-a8a9-8865b280613b" providerId="ADAL" clId="{347D2F77-E3B4-4289-BDF0-C6E248F60929}" dt="2024-10-29T13:24:42.424" v="607"/>
          <ac:spMkLst>
            <pc:docMk/>
            <pc:sldMk cId="2578341136" sldId="258"/>
            <ac:spMk id="3" creationId="{F74DFC5C-25AE-5B99-ED67-9DAA62D6444F}"/>
          </ac:spMkLst>
        </pc:spChg>
        <pc:spChg chg="add mod">
          <ac:chgData name="Adam Zackrisson" userId="5110d8e8-f769-4555-a8a9-8865b280613b" providerId="ADAL" clId="{347D2F77-E3B4-4289-BDF0-C6E248F60929}" dt="2024-10-29T13:24:42.424" v="607"/>
          <ac:spMkLst>
            <pc:docMk/>
            <pc:sldMk cId="2578341136" sldId="258"/>
            <ac:spMk id="5" creationId="{A9B45A67-B3C9-B1A3-0702-19A1CE1429DD}"/>
          </ac:spMkLst>
        </pc:spChg>
        <pc:spChg chg="add mod">
          <ac:chgData name="Adam Zackrisson" userId="5110d8e8-f769-4555-a8a9-8865b280613b" providerId="ADAL" clId="{347D2F77-E3B4-4289-BDF0-C6E248F60929}" dt="2024-10-29T13:24:42.424" v="607"/>
          <ac:spMkLst>
            <pc:docMk/>
            <pc:sldMk cId="2578341136" sldId="258"/>
            <ac:spMk id="6" creationId="{9EEBC70B-2B81-A8BE-5707-1C634CD5F285}"/>
          </ac:spMkLst>
        </pc:spChg>
        <pc:spChg chg="add mod">
          <ac:chgData name="Adam Zackrisson" userId="5110d8e8-f769-4555-a8a9-8865b280613b" providerId="ADAL" clId="{347D2F77-E3B4-4289-BDF0-C6E248F60929}" dt="2024-10-29T13:24:42.424" v="607"/>
          <ac:spMkLst>
            <pc:docMk/>
            <pc:sldMk cId="2578341136" sldId="258"/>
            <ac:spMk id="7" creationId="{AA8D3266-65BF-B906-A427-66742C7E72BF}"/>
          </ac:spMkLst>
        </pc:spChg>
        <pc:spChg chg="add mod">
          <ac:chgData name="Adam Zackrisson" userId="5110d8e8-f769-4555-a8a9-8865b280613b" providerId="ADAL" clId="{347D2F77-E3B4-4289-BDF0-C6E248F60929}" dt="2024-10-29T13:24:42.424" v="607"/>
          <ac:spMkLst>
            <pc:docMk/>
            <pc:sldMk cId="2578341136" sldId="258"/>
            <ac:spMk id="8" creationId="{E8FDA78F-DE02-E68E-3AF7-780AAD2D83A8}"/>
          </ac:spMkLst>
        </pc:spChg>
        <pc:spChg chg="add mod">
          <ac:chgData name="Adam Zackrisson" userId="5110d8e8-f769-4555-a8a9-8865b280613b" providerId="ADAL" clId="{347D2F77-E3B4-4289-BDF0-C6E248F60929}" dt="2024-10-29T13:24:42.424" v="607"/>
          <ac:spMkLst>
            <pc:docMk/>
            <pc:sldMk cId="2578341136" sldId="258"/>
            <ac:spMk id="9" creationId="{D71F1BF8-3A06-8809-15CA-44327E8E26C3}"/>
          </ac:spMkLst>
        </pc:spChg>
        <pc:spChg chg="add mod">
          <ac:chgData name="Adam Zackrisson" userId="5110d8e8-f769-4555-a8a9-8865b280613b" providerId="ADAL" clId="{347D2F77-E3B4-4289-BDF0-C6E248F60929}" dt="2024-10-29T13:25:08.238" v="610"/>
          <ac:spMkLst>
            <pc:docMk/>
            <pc:sldMk cId="2578341136" sldId="258"/>
            <ac:spMk id="10" creationId="{7A4FEC97-89A3-E8F9-6038-AD47D4EE3225}"/>
          </ac:spMkLst>
        </pc:spChg>
        <pc:spChg chg="add mod">
          <ac:chgData name="Adam Zackrisson" userId="5110d8e8-f769-4555-a8a9-8865b280613b" providerId="ADAL" clId="{347D2F77-E3B4-4289-BDF0-C6E248F60929}" dt="2024-10-29T14:27:58.634" v="1672" actId="20577"/>
          <ac:spMkLst>
            <pc:docMk/>
            <pc:sldMk cId="2578341136" sldId="258"/>
            <ac:spMk id="11" creationId="{F55C6D0A-2412-C45B-5DEF-1B3BDD9241BC}"/>
          </ac:spMkLst>
        </pc:spChg>
        <pc:spChg chg="add mod">
          <ac:chgData name="Adam Zackrisson" userId="5110d8e8-f769-4555-a8a9-8865b280613b" providerId="ADAL" clId="{347D2F77-E3B4-4289-BDF0-C6E248F60929}" dt="2024-10-29T13:26:20.466" v="672" actId="14100"/>
          <ac:spMkLst>
            <pc:docMk/>
            <pc:sldMk cId="2578341136" sldId="258"/>
            <ac:spMk id="12" creationId="{749F5024-F1E5-0BE9-27CC-CB1A3441C841}"/>
          </ac:spMkLst>
        </pc:spChg>
        <pc:spChg chg="add mod">
          <ac:chgData name="Adam Zackrisson" userId="5110d8e8-f769-4555-a8a9-8865b280613b" providerId="ADAL" clId="{347D2F77-E3B4-4289-BDF0-C6E248F60929}" dt="2024-10-29T13:25:08.238" v="610"/>
          <ac:spMkLst>
            <pc:docMk/>
            <pc:sldMk cId="2578341136" sldId="258"/>
            <ac:spMk id="13" creationId="{BC01DF95-65A7-466D-0796-8D894BEC367B}"/>
          </ac:spMkLst>
        </pc:spChg>
        <pc:spChg chg="add del mod">
          <ac:chgData name="Adam Zackrisson" userId="5110d8e8-f769-4555-a8a9-8865b280613b" providerId="ADAL" clId="{347D2F77-E3B4-4289-BDF0-C6E248F60929}" dt="2024-10-29T14:28:09.640" v="1673" actId="478"/>
          <ac:spMkLst>
            <pc:docMk/>
            <pc:sldMk cId="2578341136" sldId="258"/>
            <ac:spMk id="14" creationId="{79FAD580-9F34-B45F-75DF-AC353D081786}"/>
          </ac:spMkLst>
        </pc:spChg>
        <pc:spChg chg="add mod">
          <ac:chgData name="Adam Zackrisson" userId="5110d8e8-f769-4555-a8a9-8865b280613b" providerId="ADAL" clId="{347D2F77-E3B4-4289-BDF0-C6E248F60929}" dt="2024-10-29T14:28:16.602" v="1678" actId="14100"/>
          <ac:spMkLst>
            <pc:docMk/>
            <pc:sldMk cId="2578341136" sldId="258"/>
            <ac:spMk id="15" creationId="{D232FB3C-5A6A-B0E1-B561-D80BD744D561}"/>
          </ac:spMkLst>
        </pc:spChg>
        <pc:spChg chg="add mod">
          <ac:chgData name="Adam Zackrisson" userId="5110d8e8-f769-4555-a8a9-8865b280613b" providerId="ADAL" clId="{347D2F77-E3B4-4289-BDF0-C6E248F60929}" dt="2024-10-29T13:25:26.046" v="650" actId="20577"/>
          <ac:spMkLst>
            <pc:docMk/>
            <pc:sldMk cId="2578341136" sldId="258"/>
            <ac:spMk id="16" creationId="{50DE8757-1968-08B4-C9CE-D0FFF04C6E9D}"/>
          </ac:spMkLst>
        </pc:spChg>
        <pc:spChg chg="add mod">
          <ac:chgData name="Adam Zackrisson" userId="5110d8e8-f769-4555-a8a9-8865b280613b" providerId="ADAL" clId="{347D2F77-E3B4-4289-BDF0-C6E248F60929}" dt="2024-10-29T13:25:08.238" v="610"/>
          <ac:spMkLst>
            <pc:docMk/>
            <pc:sldMk cId="2578341136" sldId="258"/>
            <ac:spMk id="17" creationId="{BC1969CD-20AB-026A-2DD6-657910D8CCF2}"/>
          </ac:spMkLst>
        </pc:spChg>
        <pc:spChg chg="add mod">
          <ac:chgData name="Adam Zackrisson" userId="5110d8e8-f769-4555-a8a9-8865b280613b" providerId="ADAL" clId="{347D2F77-E3B4-4289-BDF0-C6E248F60929}" dt="2024-10-29T13:25:08.238" v="610"/>
          <ac:spMkLst>
            <pc:docMk/>
            <pc:sldMk cId="2578341136" sldId="258"/>
            <ac:spMk id="18" creationId="{5077451A-AA69-4503-82FC-C4BAB859EF2F}"/>
          </ac:spMkLst>
        </pc:spChg>
        <pc:spChg chg="add mod">
          <ac:chgData name="Adam Zackrisson" userId="5110d8e8-f769-4555-a8a9-8865b280613b" providerId="ADAL" clId="{347D2F77-E3B4-4289-BDF0-C6E248F60929}" dt="2024-10-29T14:28:20.985" v="1680" actId="20577"/>
          <ac:spMkLst>
            <pc:docMk/>
            <pc:sldMk cId="2578341136" sldId="258"/>
            <ac:spMk id="19" creationId="{3232AA1E-B120-AB62-2E91-A3E2F2F00C59}"/>
          </ac:spMkLst>
        </pc:spChg>
        <pc:spChg chg="add del">
          <ac:chgData name="Adam Zackrisson" userId="5110d8e8-f769-4555-a8a9-8865b280613b" providerId="ADAL" clId="{347D2F77-E3B4-4289-BDF0-C6E248F60929}" dt="2024-10-29T13:24:54.199" v="609" actId="478"/>
          <ac:spMkLst>
            <pc:docMk/>
            <pc:sldMk cId="2578341136" sldId="258"/>
            <ac:spMk id="27" creationId="{1F22B44A-7207-03D2-1A36-04F37C19342D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31" creationId="{5181A79F-F3B3-DA7F-04D0-137834526768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33" creationId="{0C7DD769-261A-D8AB-0F6C-D94125A219E0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35" creationId="{5EE33716-BAA1-F65E-DD12-6AE45424995D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37" creationId="{C37A1906-C3B7-B60B-E510-C28AE765E035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39" creationId="{173FAAAC-44F2-ACCA-751B-79DDF14E534F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41" creationId="{EC2E4554-C031-35C4-3917-B5F25C0C287F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43" creationId="{6AF40C58-3FA5-66B6-4487-909E0C3C3DAE}"/>
          </ac:spMkLst>
        </pc:spChg>
        <pc:spChg chg="del">
          <ac:chgData name="Adam Zackrisson" userId="5110d8e8-f769-4555-a8a9-8865b280613b" providerId="ADAL" clId="{347D2F77-E3B4-4289-BDF0-C6E248F60929}" dt="2024-10-29T13:24:40.672" v="605" actId="478"/>
          <ac:spMkLst>
            <pc:docMk/>
            <pc:sldMk cId="2578341136" sldId="258"/>
            <ac:spMk id="45" creationId="{21BED539-DE06-BD39-B67F-653C0A6645CA}"/>
          </ac:spMkLst>
        </pc:spChg>
        <pc:spChg chg="del">
          <ac:chgData name="Adam Zackrisson" userId="5110d8e8-f769-4555-a8a9-8865b280613b" providerId="ADAL" clId="{347D2F77-E3B4-4289-BDF0-C6E248F60929}" dt="2024-10-29T13:24:35.631" v="604" actId="478"/>
          <ac:spMkLst>
            <pc:docMk/>
            <pc:sldMk cId="2578341136" sldId="258"/>
            <ac:spMk id="47" creationId="{C222FBDA-2754-56D7-4394-9F9E295E6AFF}"/>
          </ac:spMkLst>
        </pc:spChg>
      </pc:sldChg>
      <pc:sldChg chg="addSp delSp modSp mod modCm">
        <pc:chgData name="Adam Zackrisson" userId="5110d8e8-f769-4555-a8a9-8865b280613b" providerId="ADAL" clId="{347D2F77-E3B4-4289-BDF0-C6E248F60929}" dt="2024-11-06T14:27:13.824" v="1867" actId="20577"/>
        <pc:sldMkLst>
          <pc:docMk/>
          <pc:sldMk cId="1869525054" sldId="259"/>
        </pc:sldMkLst>
        <pc:spChg chg="add mod">
          <ac:chgData name="Adam Zackrisson" userId="5110d8e8-f769-4555-a8a9-8865b280613b" providerId="ADAL" clId="{347D2F77-E3B4-4289-BDF0-C6E248F60929}" dt="2024-10-29T13:16:19" v="487" actId="1076"/>
          <ac:spMkLst>
            <pc:docMk/>
            <pc:sldMk cId="1869525054" sldId="259"/>
            <ac:spMk id="2" creationId="{FB10BA17-9F2D-54AC-EAEC-14725A3F0E5E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3" creationId="{2B6253CC-D3AE-6FAB-5BB8-792F7EFCEC58}"/>
          </ac:spMkLst>
        </pc:spChg>
        <pc:spChg chg="add mod">
          <ac:chgData name="Adam Zackrisson" userId="5110d8e8-f769-4555-a8a9-8865b280613b" providerId="ADAL" clId="{347D2F77-E3B4-4289-BDF0-C6E248F60929}" dt="2024-10-29T13:16:19" v="487" actId="1076"/>
          <ac:spMkLst>
            <pc:docMk/>
            <pc:sldMk cId="1869525054" sldId="259"/>
            <ac:spMk id="5" creationId="{83FE69B2-D285-9171-91D5-4FBC6FA7906E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6" creationId="{A94D79D8-F80C-5B1A-9DF9-1B80F9EA009D}"/>
          </ac:spMkLst>
        </pc:spChg>
        <pc:spChg chg="add mod">
          <ac:chgData name="Adam Zackrisson" userId="5110d8e8-f769-4555-a8a9-8865b280613b" providerId="ADAL" clId="{347D2F77-E3B4-4289-BDF0-C6E248F60929}" dt="2024-10-29T14:25:28.784" v="1642" actId="1038"/>
          <ac:spMkLst>
            <pc:docMk/>
            <pc:sldMk cId="1869525054" sldId="259"/>
            <ac:spMk id="7" creationId="{2E59AFDE-CA44-175A-B925-4B2C6981C821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8" creationId="{869F6C56-DBAC-1DFA-99AC-ABE15AD6E4A6}"/>
          </ac:spMkLst>
        </pc:spChg>
        <pc:spChg chg="add mod">
          <ac:chgData name="Adam Zackrisson" userId="5110d8e8-f769-4555-a8a9-8865b280613b" providerId="ADAL" clId="{347D2F77-E3B4-4289-BDF0-C6E248F60929}" dt="2024-10-29T13:16:19" v="487" actId="1076"/>
          <ac:spMkLst>
            <pc:docMk/>
            <pc:sldMk cId="1869525054" sldId="259"/>
            <ac:spMk id="9" creationId="{45E3A4BB-9E99-EE83-7FF7-3FEE0ECB185C}"/>
          </ac:spMkLst>
        </pc:spChg>
        <pc:spChg chg="add del mod">
          <ac:chgData name="Adam Zackrisson" userId="5110d8e8-f769-4555-a8a9-8865b280613b" providerId="ADAL" clId="{347D2F77-E3B4-4289-BDF0-C6E248F60929}" dt="2024-10-29T14:25:01.909" v="1634" actId="478"/>
          <ac:spMkLst>
            <pc:docMk/>
            <pc:sldMk cId="1869525054" sldId="259"/>
            <ac:spMk id="10" creationId="{D7B2F764-4D2A-C6F0-378F-8923F319E007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11" creationId="{264607E9-2E53-B437-5049-22C1D89DCA94}"/>
          </ac:spMkLst>
        </pc:spChg>
        <pc:spChg chg="add mod">
          <ac:chgData name="Adam Zackrisson" userId="5110d8e8-f769-4555-a8a9-8865b280613b" providerId="ADAL" clId="{347D2F77-E3B4-4289-BDF0-C6E248F60929}" dt="2024-10-29T14:25:12.409" v="1638" actId="14100"/>
          <ac:spMkLst>
            <pc:docMk/>
            <pc:sldMk cId="1869525054" sldId="259"/>
            <ac:spMk id="12" creationId="{E417DB2B-CE89-6306-515F-5C264FB97714}"/>
          </ac:spMkLst>
        </pc:spChg>
        <pc:spChg chg="add mod">
          <ac:chgData name="Adam Zackrisson" userId="5110d8e8-f769-4555-a8a9-8865b280613b" providerId="ADAL" clId="{347D2F77-E3B4-4289-BDF0-C6E248F60929}" dt="2024-10-29T13:16:19" v="487" actId="1076"/>
          <ac:spMkLst>
            <pc:docMk/>
            <pc:sldMk cId="1869525054" sldId="259"/>
            <ac:spMk id="13" creationId="{A5DA8F7D-2F16-48B8-4AE3-73E5FC597FF8}"/>
          </ac:spMkLst>
        </pc:spChg>
        <pc:spChg chg="add mod">
          <ac:chgData name="Adam Zackrisson" userId="5110d8e8-f769-4555-a8a9-8865b280613b" providerId="ADAL" clId="{347D2F77-E3B4-4289-BDF0-C6E248F60929}" dt="2024-10-29T13:16:19" v="487" actId="1076"/>
          <ac:spMkLst>
            <pc:docMk/>
            <pc:sldMk cId="1869525054" sldId="259"/>
            <ac:spMk id="14" creationId="{47E2897E-C6E6-3D4A-2E22-F821001CA7EE}"/>
          </ac:spMkLst>
        </pc:spChg>
        <pc:spChg chg="add mod">
          <ac:chgData name="Adam Zackrisson" userId="5110d8e8-f769-4555-a8a9-8865b280613b" providerId="ADAL" clId="{347D2F77-E3B4-4289-BDF0-C6E248F60929}" dt="2024-10-29T13:16:19" v="487" actId="1076"/>
          <ac:spMkLst>
            <pc:docMk/>
            <pc:sldMk cId="1869525054" sldId="259"/>
            <ac:spMk id="15" creationId="{95373A5E-4A69-9E3A-006A-D95F239FE18B}"/>
          </ac:spMkLst>
        </pc:spChg>
        <pc:spChg chg="add mod">
          <ac:chgData name="Adam Zackrisson" userId="5110d8e8-f769-4555-a8a9-8865b280613b" providerId="ADAL" clId="{347D2F77-E3B4-4289-BDF0-C6E248F60929}" dt="2024-11-06T14:27:13.824" v="1867" actId="20577"/>
          <ac:spMkLst>
            <pc:docMk/>
            <pc:sldMk cId="1869525054" sldId="259"/>
            <ac:spMk id="16" creationId="{73DBF2D0-5A9D-44DB-973C-91F175700E37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18" creationId="{2893F92C-B12D-BBDF-B9B8-AD4AA0D4A6C7}"/>
          </ac:spMkLst>
        </pc:spChg>
        <pc:spChg chg="del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22" creationId="{CDE78990-1FB7-6448-6FF7-BEF221021CFD}"/>
          </ac:spMkLst>
        </pc:spChg>
        <pc:spChg chg="del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24" creationId="{C2D533A4-5D72-5302-AB16-6F694F8B43CB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26" creationId="{21565F2A-FADE-7999-C00A-B9B28DD3B70A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27" creationId="{1F22B44A-7207-03D2-1A36-04F37C19342D}"/>
          </ac:spMkLst>
        </pc:spChg>
        <pc:spChg chg="del mod">
          <ac:chgData name="Adam Zackrisson" userId="5110d8e8-f769-4555-a8a9-8865b280613b" providerId="ADAL" clId="{347D2F77-E3B4-4289-BDF0-C6E248F60929}" dt="2024-10-29T13:15:23.432" v="481" actId="478"/>
          <ac:spMkLst>
            <pc:docMk/>
            <pc:sldMk cId="1869525054" sldId="259"/>
            <ac:spMk id="29" creationId="{EFC638F5-D2D3-3AF7-D849-6686B585833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dam Zackrisson" userId="5110d8e8-f769-4555-a8a9-8865b280613b" providerId="ADAL" clId="{347D2F77-E3B4-4289-BDF0-C6E248F60929}" dt="2024-11-06T14:27:13.824" v="1867" actId="20577"/>
              <pc2:cmMkLst xmlns:pc2="http://schemas.microsoft.com/office/powerpoint/2019/9/main/command">
                <pc:docMk/>
                <pc:sldMk cId="1869525054" sldId="259"/>
                <pc2:cmMk id="{027FBFF7-A15A-4820-BFAA-9EDD4D4E458F}"/>
              </pc2:cmMkLst>
            </pc226:cmChg>
          </p:ext>
        </pc:extLst>
      </pc:sldChg>
      <pc:sldChg chg="addSp delSp modSp del mod modShow">
        <pc:chgData name="Adam Zackrisson" userId="5110d8e8-f769-4555-a8a9-8865b280613b" providerId="ADAL" clId="{347D2F77-E3B4-4289-BDF0-C6E248F60929}" dt="2024-10-29T13:16:58.448" v="488" actId="2696"/>
        <pc:sldMkLst>
          <pc:docMk/>
          <pc:sldMk cId="2086078273" sldId="260"/>
        </pc:sldMkLst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2" creationId="{755EEFA8-C558-A90D-8DF4-CB2DBF2A358B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3" creationId="{42233CDB-0A15-40D2-A4E4-36A56D1A2D5A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5" creationId="{73A39F7C-EA24-C22B-E856-8EAC213EBFAC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6" creationId="{E4BAB446-D313-897D-5FAD-71CDB308673F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7" creationId="{FB77A0A2-7C95-4433-3016-72E172F0C733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8" creationId="{AFB70026-01CF-737D-3108-95F8AB9E51FC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9" creationId="{F4FD4133-2101-9878-BE97-8C25D2415CED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10" creationId="{6CE01EB6-C33B-EF4D-EBDE-EEE5BCB7D784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11" creationId="{79284B5D-10A0-F3EB-6C58-EBC835631968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12" creationId="{DA6EA1FE-97C7-EE34-A124-C8C48A5FCD00}"/>
          </ac:spMkLst>
        </pc:spChg>
        <pc:spChg chg="add mod">
          <ac:chgData name="Adam Zackrisson" userId="5110d8e8-f769-4555-a8a9-8865b280613b" providerId="ADAL" clId="{347D2F77-E3B4-4289-BDF0-C6E248F60929}" dt="2024-10-29T13:00:27.509" v="332" actId="20577"/>
          <ac:spMkLst>
            <pc:docMk/>
            <pc:sldMk cId="2086078273" sldId="260"/>
            <ac:spMk id="13" creationId="{B4552D3F-D42F-5293-5C8D-D8690CAD560B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14" creationId="{BDE38A5B-8C02-409D-6B40-D47096BFC0E9}"/>
          </ac:spMkLst>
        </pc:spChg>
        <pc:spChg chg="add mod">
          <ac:chgData name="Adam Zackrisson" userId="5110d8e8-f769-4555-a8a9-8865b280613b" providerId="ADAL" clId="{347D2F77-E3B4-4289-BDF0-C6E248F60929}" dt="2024-10-29T12:59:40.635" v="328"/>
          <ac:spMkLst>
            <pc:docMk/>
            <pc:sldMk cId="2086078273" sldId="260"/>
            <ac:spMk id="15" creationId="{94F48DD3-DDB6-474A-47EF-D0A3BD502526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23" creationId="{768BDB15-EBB8-9E6C-F471-29B0B1CA3D29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24" creationId="{B10538DD-6951-B1A0-FD54-AC1F84A17F29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26" creationId="{326D38F4-216F-C547-9183-5A06087A61C2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27" creationId="{1F22B44A-7207-03D2-1A36-04F37C19342D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28" creationId="{704924D0-EBE3-DB57-7D14-79923C478CCE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35" creationId="{AE1FD957-4ED1-BC82-DA91-ADAC17896507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37" creationId="{60FAD4C8-0F1A-2533-98AE-7AB12502D645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39" creationId="{F6365A70-A662-1E68-0937-A6D4E99B48E2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41" creationId="{53EFE4AB-C1C5-799D-7343-884BB4ABDAD5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43" creationId="{C6AD4600-4F41-AAF4-57DA-F9F73B819F68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45" creationId="{FFD99731-984F-BE36-0900-7E0743785F3E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47" creationId="{9FDA9386-1753-034B-8309-00AF79DCDFFD}"/>
          </ac:spMkLst>
        </pc:spChg>
        <pc:spChg chg="add del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49" creationId="{C3E474D3-80D2-2F16-FF70-C782E36AB0E4}"/>
          </ac:spMkLst>
        </pc:spChg>
        <pc:spChg chg="add del mod">
          <ac:chgData name="Adam Zackrisson" userId="5110d8e8-f769-4555-a8a9-8865b280613b" providerId="ADAL" clId="{347D2F77-E3B4-4289-BDF0-C6E248F60929}" dt="2024-10-29T13:00:29.028" v="333" actId="478"/>
          <ac:spMkLst>
            <pc:docMk/>
            <pc:sldMk cId="2086078273" sldId="260"/>
            <ac:spMk id="51" creationId="{015846D0-C602-2DED-D41C-714A09539D7B}"/>
          </ac:spMkLst>
        </pc:spChg>
      </pc:sldChg>
      <pc:sldChg chg="addSp delSp modSp mod modCm">
        <pc:chgData name="Adam Zackrisson" userId="5110d8e8-f769-4555-a8a9-8865b280613b" providerId="ADAL" clId="{347D2F77-E3B4-4289-BDF0-C6E248F60929}" dt="2024-10-29T14:32:54.612" v="1713" actId="20577"/>
        <pc:sldMkLst>
          <pc:docMk/>
          <pc:sldMk cId="3865140757" sldId="261"/>
        </pc:sldMkLst>
        <pc:spChg chg="add mod">
          <ac:chgData name="Adam Zackrisson" userId="5110d8e8-f769-4555-a8a9-8865b280613b" providerId="ADAL" clId="{347D2F77-E3B4-4289-BDF0-C6E248F60929}" dt="2024-10-29T13:27:19.070" v="676"/>
          <ac:spMkLst>
            <pc:docMk/>
            <pc:sldMk cId="3865140757" sldId="261"/>
            <ac:spMk id="2" creationId="{5D320894-3812-B477-89B8-B13329D92DD4}"/>
          </ac:spMkLst>
        </pc:spChg>
        <pc:spChg chg="add mod">
          <ac:chgData name="Adam Zackrisson" userId="5110d8e8-f769-4555-a8a9-8865b280613b" providerId="ADAL" clId="{347D2F77-E3B4-4289-BDF0-C6E248F60929}" dt="2024-10-29T14:30:50.778" v="1710" actId="20577"/>
          <ac:spMkLst>
            <pc:docMk/>
            <pc:sldMk cId="3865140757" sldId="261"/>
            <ac:spMk id="3" creationId="{1FB0D22A-D336-3AFA-8724-02F2891CB87A}"/>
          </ac:spMkLst>
        </pc:spChg>
        <pc:spChg chg="mod">
          <ac:chgData name="Adam Zackrisson" userId="5110d8e8-f769-4555-a8a9-8865b280613b" providerId="ADAL" clId="{347D2F77-E3B4-4289-BDF0-C6E248F60929}" dt="2024-10-29T13:31:33.495" v="716" actId="20577"/>
          <ac:spMkLst>
            <pc:docMk/>
            <pc:sldMk cId="3865140757" sldId="261"/>
            <ac:spMk id="4" creationId="{3C565AE9-AA2C-F6C3-7B10-05B267893132}"/>
          </ac:spMkLst>
        </pc:spChg>
        <pc:spChg chg="add mod">
          <ac:chgData name="Adam Zackrisson" userId="5110d8e8-f769-4555-a8a9-8865b280613b" providerId="ADAL" clId="{347D2F77-E3B4-4289-BDF0-C6E248F60929}" dt="2024-10-29T13:27:19.070" v="676"/>
          <ac:spMkLst>
            <pc:docMk/>
            <pc:sldMk cId="3865140757" sldId="261"/>
            <ac:spMk id="5" creationId="{7376ABB9-F9F2-8A14-4D1A-DC4A3D57F15A}"/>
          </ac:spMkLst>
        </pc:spChg>
        <pc:spChg chg="add mod">
          <ac:chgData name="Adam Zackrisson" userId="5110d8e8-f769-4555-a8a9-8865b280613b" providerId="ADAL" clId="{347D2F77-E3B4-4289-BDF0-C6E248F60929}" dt="2024-10-29T13:27:19.070" v="676"/>
          <ac:spMkLst>
            <pc:docMk/>
            <pc:sldMk cId="3865140757" sldId="261"/>
            <ac:spMk id="6" creationId="{FE516741-870F-560B-36DE-A93BD75CB4A8}"/>
          </ac:spMkLst>
        </pc:spChg>
        <pc:spChg chg="add del mod">
          <ac:chgData name="Adam Zackrisson" userId="5110d8e8-f769-4555-a8a9-8865b280613b" providerId="ADAL" clId="{347D2F77-E3B4-4289-BDF0-C6E248F60929}" dt="2024-10-29T14:28:45.809" v="1681" actId="478"/>
          <ac:spMkLst>
            <pc:docMk/>
            <pc:sldMk cId="3865140757" sldId="261"/>
            <ac:spMk id="7" creationId="{2F42208E-CC68-932C-7D2C-3BD71869747F}"/>
          </ac:spMkLst>
        </pc:spChg>
        <pc:spChg chg="add mod">
          <ac:chgData name="Adam Zackrisson" userId="5110d8e8-f769-4555-a8a9-8865b280613b" providerId="ADAL" clId="{347D2F77-E3B4-4289-BDF0-C6E248F60929}" dt="2024-10-29T13:27:19.070" v="676"/>
          <ac:spMkLst>
            <pc:docMk/>
            <pc:sldMk cId="3865140757" sldId="261"/>
            <ac:spMk id="8" creationId="{881DD235-030E-B7B4-2B57-A2393C95F95E}"/>
          </ac:spMkLst>
        </pc:spChg>
        <pc:spChg chg="add mod">
          <ac:chgData name="Adam Zackrisson" userId="5110d8e8-f769-4555-a8a9-8865b280613b" providerId="ADAL" clId="{347D2F77-E3B4-4289-BDF0-C6E248F60929}" dt="2024-10-29T14:29:29.586" v="1707" actId="113"/>
          <ac:spMkLst>
            <pc:docMk/>
            <pc:sldMk cId="3865140757" sldId="261"/>
            <ac:spMk id="9" creationId="{1060FD11-C0C6-4F1A-FBE6-52C8F8D51C05}"/>
          </ac:spMkLst>
        </pc:spChg>
        <pc:spChg chg="add mod">
          <ac:chgData name="Adam Zackrisson" userId="5110d8e8-f769-4555-a8a9-8865b280613b" providerId="ADAL" clId="{347D2F77-E3B4-4289-BDF0-C6E248F60929}" dt="2024-10-29T14:32:54.612" v="1713" actId="20577"/>
          <ac:spMkLst>
            <pc:docMk/>
            <pc:sldMk cId="3865140757" sldId="261"/>
            <ac:spMk id="10" creationId="{D1FF2578-D6C1-B22B-3A57-F717000CA200}"/>
          </ac:spMkLst>
        </pc:spChg>
        <pc:spChg chg="add mod">
          <ac:chgData name="Adam Zackrisson" userId="5110d8e8-f769-4555-a8a9-8865b280613b" providerId="ADAL" clId="{347D2F77-E3B4-4289-BDF0-C6E248F60929}" dt="2024-10-29T14:28:58.545" v="1685" actId="14100"/>
          <ac:spMkLst>
            <pc:docMk/>
            <pc:sldMk cId="3865140757" sldId="261"/>
            <ac:spMk id="11" creationId="{D29BEBE6-8FF3-79D9-8C5B-94EDB592EC51}"/>
          </ac:spMkLst>
        </pc:spChg>
        <pc:spChg chg="add mod">
          <ac:chgData name="Adam Zackrisson" userId="5110d8e8-f769-4555-a8a9-8865b280613b" providerId="ADAL" clId="{347D2F77-E3B4-4289-BDF0-C6E248F60929}" dt="2024-10-29T14:29:00.652" v="1686" actId="14100"/>
          <ac:spMkLst>
            <pc:docMk/>
            <pc:sldMk cId="3865140757" sldId="261"/>
            <ac:spMk id="12" creationId="{6F477B7E-D2E6-B809-65F9-9BBC35082002}"/>
          </ac:spMkLst>
        </pc:spChg>
        <pc:spChg chg="add mod">
          <ac:chgData name="Adam Zackrisson" userId="5110d8e8-f769-4555-a8a9-8865b280613b" providerId="ADAL" clId="{347D2F77-E3B4-4289-BDF0-C6E248F60929}" dt="2024-10-29T13:27:19.070" v="676"/>
          <ac:spMkLst>
            <pc:docMk/>
            <pc:sldMk cId="3865140757" sldId="261"/>
            <ac:spMk id="13" creationId="{2483FAE1-340A-D9A8-D4DE-DD7DFB2781EA}"/>
          </ac:spMkLst>
        </pc:spChg>
        <pc:spChg chg="add mod">
          <ac:chgData name="Adam Zackrisson" userId="5110d8e8-f769-4555-a8a9-8865b280613b" providerId="ADAL" clId="{347D2F77-E3B4-4289-BDF0-C6E248F60929}" dt="2024-10-29T13:27:19.070" v="676"/>
          <ac:spMkLst>
            <pc:docMk/>
            <pc:sldMk cId="3865140757" sldId="261"/>
            <ac:spMk id="14" creationId="{6B3C2317-B3EF-2074-7E84-7A9695D202A9}"/>
          </ac:spMkLst>
        </pc:spChg>
        <pc:spChg chg="add mod">
          <ac:chgData name="Adam Zackrisson" userId="5110d8e8-f769-4555-a8a9-8865b280613b" providerId="ADAL" clId="{347D2F77-E3B4-4289-BDF0-C6E248F60929}" dt="2024-10-29T13:27:19.070" v="676"/>
          <ac:spMkLst>
            <pc:docMk/>
            <pc:sldMk cId="3865140757" sldId="261"/>
            <ac:spMk id="15" creationId="{2291B32D-46A3-DC65-0191-577B398A3FFC}"/>
          </ac:spMkLst>
        </pc:spChg>
        <pc:spChg chg="add mod">
          <ac:chgData name="Adam Zackrisson" userId="5110d8e8-f769-4555-a8a9-8865b280613b" providerId="ADAL" clId="{347D2F77-E3B4-4289-BDF0-C6E248F60929}" dt="2024-10-29T14:32:40.932" v="1712" actId="20577"/>
          <ac:spMkLst>
            <pc:docMk/>
            <pc:sldMk cId="3865140757" sldId="261"/>
            <ac:spMk id="16" creationId="{F37D996C-7193-38CA-64C3-C3D1AC1E0831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23" creationId="{768BDB15-EBB8-9E6C-F471-29B0B1CA3D29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24" creationId="{B10538DD-6951-B1A0-FD54-AC1F84A17F29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26" creationId="{326D38F4-216F-C547-9183-5A06087A61C2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27" creationId="{1F22B44A-7207-03D2-1A36-04F37C19342D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28" creationId="{704924D0-EBE3-DB57-7D14-79923C478CCE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35" creationId="{FC99D7FD-5C99-231B-5CC1-B68145D59CE8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37" creationId="{5FAF3F93-3BBE-E653-37E9-BA64878D5955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39" creationId="{7B049F72-30EF-8DF2-7AEB-D7AC42C30797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41" creationId="{152BA999-A4E5-E732-A948-27018EEFF8BC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43" creationId="{41A79578-BE02-533B-76D2-1157445CB82C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45" creationId="{84047182-5BA5-0E93-8101-34F27D061E80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47" creationId="{137096D2-C1E9-206B-CFFE-38984F14302E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49" creationId="{5DC5ADF9-8C59-E90C-8ABB-0B6793700976}"/>
          </ac:spMkLst>
        </pc:spChg>
        <pc:spChg chg="del">
          <ac:chgData name="Adam Zackrisson" userId="5110d8e8-f769-4555-a8a9-8865b280613b" providerId="ADAL" clId="{347D2F77-E3B4-4289-BDF0-C6E248F60929}" dt="2024-10-29T13:27:18.294" v="675" actId="478"/>
          <ac:spMkLst>
            <pc:docMk/>
            <pc:sldMk cId="3865140757" sldId="261"/>
            <ac:spMk id="51" creationId="{FC6EBEDB-F9F3-7530-C62A-E5FAFFED4FE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dam Zackrisson" userId="5110d8e8-f769-4555-a8a9-8865b280613b" providerId="ADAL" clId="{347D2F77-E3B4-4289-BDF0-C6E248F60929}" dt="2024-10-29T13:31:38.510" v="717"/>
              <pc2:cmMkLst xmlns:pc2="http://schemas.microsoft.com/office/powerpoint/2019/9/main/command">
                <pc:docMk/>
                <pc:sldMk cId="3865140757" sldId="261"/>
                <pc2:cmMk id="{8EADD62E-7377-40EE-8B89-652D093120FB}"/>
              </pc2:cmMkLst>
            </pc226:cmChg>
          </p:ext>
        </pc:extLst>
      </pc:sldChg>
      <pc:sldChg chg="del">
        <pc:chgData name="Adam Zackrisson" userId="5110d8e8-f769-4555-a8a9-8865b280613b" providerId="ADAL" clId="{347D2F77-E3B4-4289-BDF0-C6E248F60929}" dt="2024-10-29T13:42:01.097" v="908" actId="2696"/>
        <pc:sldMkLst>
          <pc:docMk/>
          <pc:sldMk cId="62741398" sldId="262"/>
        </pc:sldMkLst>
      </pc:sldChg>
      <pc:sldChg chg="addSp delSp modSp del mod">
        <pc:chgData name="Adam Zackrisson" userId="5110d8e8-f769-4555-a8a9-8865b280613b" providerId="ADAL" clId="{347D2F77-E3B4-4289-BDF0-C6E248F60929}" dt="2024-10-29T13:51:49.208" v="1122" actId="2696"/>
        <pc:sldMkLst>
          <pc:docMk/>
          <pc:sldMk cId="2818606119" sldId="263"/>
        </pc:sldMkLst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2" creationId="{E20F3129-B806-4819-A2A5-CB7BABB12EE6}"/>
          </ac:spMkLst>
        </pc:spChg>
        <pc:spChg chg="add del">
          <ac:chgData name="Adam Zackrisson" userId="5110d8e8-f769-4555-a8a9-8865b280613b" providerId="ADAL" clId="{347D2F77-E3B4-4289-BDF0-C6E248F60929}" dt="2024-10-29T13:49:36.890" v="1072" actId="478"/>
          <ac:spMkLst>
            <pc:docMk/>
            <pc:sldMk cId="2818606119" sldId="263"/>
            <ac:spMk id="3" creationId="{33A8A2E9-E52A-3F9A-3196-CB5D9AF352F6}"/>
          </ac:spMkLst>
        </pc:spChg>
        <pc:spChg chg="mod">
          <ac:chgData name="Adam Zackrisson" userId="5110d8e8-f769-4555-a8a9-8865b280613b" providerId="ADAL" clId="{347D2F77-E3B4-4289-BDF0-C6E248F60929}" dt="2024-10-29T13:48:37.422" v="1068" actId="20577"/>
          <ac:spMkLst>
            <pc:docMk/>
            <pc:sldMk cId="2818606119" sldId="263"/>
            <ac:spMk id="4" creationId="{3C565AE9-AA2C-F6C3-7B10-05B267893132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5" creationId="{9662CB10-800B-EA8C-266E-754A0F41F4EB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6" creationId="{10FE1C93-099B-4EEF-0443-EA65064ACA57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7" creationId="{2F1C6FE6-0705-AD26-6102-0509FD117CB7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8" creationId="{EEF89F32-1A21-159E-87C0-F5D530450B52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9" creationId="{D54B3856-7638-50B6-B78C-7C2AF1A49EA8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0" creationId="{DC76D8FE-59B1-ABD9-20F2-8F17D8851174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11" creationId="{4A8CED17-A56E-E7F5-524C-A730869A9825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2" creationId="{0928D729-BE8C-7481-356D-1384D949B712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3" creationId="{317FC209-6267-9037-72AB-BF7F39B8CFE5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4" creationId="{A192999E-1436-067B-FF41-CD6FBD1C2800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5" creationId="{805CC918-37F2-BCC1-482C-BB442FCEC0C7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6" creationId="{0B8D613C-9C80-8475-6A10-31E2A9865BDA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7" creationId="{B0459FD5-B90B-D405-6D93-494021628B25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18" creationId="{C0CDEED0-4305-7A2B-AD25-A5BFB6174309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19" creationId="{DB4A9D1C-E6E7-AB64-6570-D0A213F59DAA}"/>
          </ac:spMkLst>
        </pc:spChg>
        <pc:spChg chg="add mod">
          <ac:chgData name="Adam Zackrisson" userId="5110d8e8-f769-4555-a8a9-8865b280613b" providerId="ADAL" clId="{347D2F77-E3B4-4289-BDF0-C6E248F60929}" dt="2024-10-29T13:49:26.742" v="1071"/>
          <ac:spMkLst>
            <pc:docMk/>
            <pc:sldMk cId="2818606119" sldId="263"/>
            <ac:spMk id="20" creationId="{DECDC6C6-059B-FD93-2875-B98170AF33B2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22" creationId="{77CF9B01-6365-47E6-F369-D162D734E16E}"/>
          </ac:spMkLst>
        </pc:spChg>
        <pc:spChg chg="add del">
          <ac:chgData name="Adam Zackrisson" userId="5110d8e8-f769-4555-a8a9-8865b280613b" providerId="ADAL" clId="{347D2F77-E3B4-4289-BDF0-C6E248F60929}" dt="2024-10-29T13:49:36.890" v="1072" actId="478"/>
          <ac:spMkLst>
            <pc:docMk/>
            <pc:sldMk cId="2818606119" sldId="263"/>
            <ac:spMk id="23" creationId="{768BDB15-EBB8-9E6C-F471-29B0B1CA3D29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24" creationId="{B10538DD-6951-B1A0-FD54-AC1F84A17F29}"/>
          </ac:spMkLst>
        </pc:spChg>
        <pc:spChg chg="add del">
          <ac:chgData name="Adam Zackrisson" userId="5110d8e8-f769-4555-a8a9-8865b280613b" providerId="ADAL" clId="{347D2F77-E3B4-4289-BDF0-C6E248F60929}" dt="2024-10-29T13:49:36.890" v="1072" actId="478"/>
          <ac:spMkLst>
            <pc:docMk/>
            <pc:sldMk cId="2818606119" sldId="263"/>
            <ac:spMk id="26" creationId="{326D38F4-216F-C547-9183-5A06087A61C2}"/>
          </ac:spMkLst>
        </pc:spChg>
        <pc:spChg chg="add del">
          <ac:chgData name="Adam Zackrisson" userId="5110d8e8-f769-4555-a8a9-8865b280613b" providerId="ADAL" clId="{347D2F77-E3B4-4289-BDF0-C6E248F60929}" dt="2024-10-29T13:49:36.890" v="1072" actId="478"/>
          <ac:spMkLst>
            <pc:docMk/>
            <pc:sldMk cId="2818606119" sldId="263"/>
            <ac:spMk id="27" creationId="{1F22B44A-7207-03D2-1A36-04F37C19342D}"/>
          </ac:spMkLst>
        </pc:spChg>
        <pc:spChg chg="add del">
          <ac:chgData name="Adam Zackrisson" userId="5110d8e8-f769-4555-a8a9-8865b280613b" providerId="ADAL" clId="{347D2F77-E3B4-4289-BDF0-C6E248F60929}" dt="2024-10-29T13:49:36.890" v="1072" actId="478"/>
          <ac:spMkLst>
            <pc:docMk/>
            <pc:sldMk cId="2818606119" sldId="263"/>
            <ac:spMk id="28" creationId="{704924D0-EBE3-DB57-7D14-79923C478CCE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29" creationId="{5DC80146-BDA1-39F4-AEAC-580FEF29140E}"/>
          </ac:spMkLst>
        </pc:spChg>
        <pc:spChg chg="add del">
          <ac:chgData name="Adam Zackrisson" userId="5110d8e8-f769-4555-a8a9-8865b280613b" providerId="ADAL" clId="{347D2F77-E3B4-4289-BDF0-C6E248F60929}" dt="2024-10-29T13:49:36.890" v="1072" actId="478"/>
          <ac:spMkLst>
            <pc:docMk/>
            <pc:sldMk cId="2818606119" sldId="263"/>
            <ac:spMk id="31" creationId="{6F4A1E6A-423B-42E1-E6F8-8055D60AC593}"/>
          </ac:spMkLst>
        </pc:spChg>
        <pc:spChg chg="add del">
          <ac:chgData name="Adam Zackrisson" userId="5110d8e8-f769-4555-a8a9-8865b280613b" providerId="ADAL" clId="{347D2F77-E3B4-4289-BDF0-C6E248F60929}" dt="2024-10-29T13:49:37.512" v="1073" actId="478"/>
          <ac:spMkLst>
            <pc:docMk/>
            <pc:sldMk cId="2818606119" sldId="263"/>
            <ac:spMk id="33" creationId="{D26A9878-3769-1755-7DCE-C2D0CC0E1C10}"/>
          </ac:spMkLst>
        </pc:spChg>
      </pc:sldChg>
      <pc:sldChg chg="modSp del">
        <pc:chgData name="Adam Zackrisson" userId="5110d8e8-f769-4555-a8a9-8865b280613b" providerId="ADAL" clId="{347D2F77-E3B4-4289-BDF0-C6E248F60929}" dt="2024-10-29T14:03:28.230" v="1337" actId="2696"/>
        <pc:sldMkLst>
          <pc:docMk/>
          <pc:sldMk cId="3117613945" sldId="264"/>
        </pc:sldMkLst>
        <pc:spChg chg="mod">
          <ac:chgData name="Adam Zackrisson" userId="5110d8e8-f769-4555-a8a9-8865b280613b" providerId="ADAL" clId="{347D2F77-E3B4-4289-BDF0-C6E248F60929}" dt="2024-10-29T13:31:03.825" v="695"/>
          <ac:spMkLst>
            <pc:docMk/>
            <pc:sldMk cId="3117613945" sldId="264"/>
            <ac:spMk id="4" creationId="{3C565AE9-AA2C-F6C3-7B10-05B267893132}"/>
          </ac:spMkLst>
        </pc:spChg>
      </pc:sldChg>
      <pc:sldChg chg="del mod ord modShow">
        <pc:chgData name="Adam Zackrisson" userId="5110d8e8-f769-4555-a8a9-8865b280613b" providerId="ADAL" clId="{347D2F77-E3B4-4289-BDF0-C6E248F60929}" dt="2024-10-29T13:17:04.694" v="489" actId="2696"/>
        <pc:sldMkLst>
          <pc:docMk/>
          <pc:sldMk cId="4267149814" sldId="265"/>
        </pc:sldMkLst>
      </pc:sldChg>
      <pc:sldChg chg="del">
        <pc:chgData name="Adam Zackrisson" userId="5110d8e8-f769-4555-a8a9-8865b280613b" providerId="ADAL" clId="{347D2F77-E3B4-4289-BDF0-C6E248F60929}" dt="2024-10-29T13:48:24.286" v="1048" actId="2696"/>
        <pc:sldMkLst>
          <pc:docMk/>
          <pc:sldMk cId="2539972227" sldId="268"/>
        </pc:sldMkLst>
      </pc:sldChg>
      <pc:sldChg chg="del">
        <pc:chgData name="Adam Zackrisson" userId="5110d8e8-f769-4555-a8a9-8865b280613b" providerId="ADAL" clId="{347D2F77-E3B4-4289-BDF0-C6E248F60929}" dt="2024-10-29T14:03:30.826" v="1338" actId="2696"/>
        <pc:sldMkLst>
          <pc:docMk/>
          <pc:sldMk cId="4104088313" sldId="269"/>
        </pc:sldMkLst>
      </pc:sldChg>
      <pc:sldChg chg="addSp delSp modSp new mod">
        <pc:chgData name="Adam Zackrisson" userId="5110d8e8-f769-4555-a8a9-8865b280613b" providerId="ADAL" clId="{347D2F77-E3B4-4289-BDF0-C6E248F60929}" dt="2024-11-05T09:31:35.988" v="1865" actId="14100"/>
        <pc:sldMkLst>
          <pc:docMk/>
          <pc:sldMk cId="4284009318" sldId="270"/>
        </pc:sldMkLst>
        <pc:spChg chg="mod">
          <ac:chgData name="Adam Zackrisson" userId="5110d8e8-f769-4555-a8a9-8865b280613b" providerId="ADAL" clId="{347D2F77-E3B4-4289-BDF0-C6E248F60929}" dt="2024-10-29T13:46:42.962" v="1035" actId="403"/>
          <ac:spMkLst>
            <pc:docMk/>
            <pc:sldMk cId="4284009318" sldId="270"/>
            <ac:spMk id="2" creationId="{5C413C9A-E08A-3DDB-63C7-D202A68B06DA}"/>
          </ac:spMkLst>
        </pc:spChg>
        <pc:spChg chg="del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3" creationId="{1B0CEEE8-69E4-AF96-C0E3-332592710AB1}"/>
          </ac:spMkLst>
        </pc:spChg>
        <pc:spChg chg="add del">
          <ac:chgData name="Adam Zackrisson" userId="5110d8e8-f769-4555-a8a9-8865b280613b" providerId="ADAL" clId="{347D2F77-E3B4-4289-BDF0-C6E248F60929}" dt="2024-10-29T12:54:29.669" v="267" actId="22"/>
          <ac:spMkLst>
            <pc:docMk/>
            <pc:sldMk cId="4284009318" sldId="270"/>
            <ac:spMk id="5" creationId="{13D626D1-6BD9-2E70-FC28-F1A12992917C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6" creationId="{1C65B44A-DA33-77C8-CCA5-97F311E6D08F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7" creationId="{33B72CF5-4E77-E834-7F17-1FD1BE91E852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8" creationId="{9B3621D7-660D-FD31-A5A1-92909E95F10B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9" creationId="{52F46C8B-825F-903C-ADBF-FA6975916474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0" creationId="{E9328627-CBD0-F042-95C9-009950455583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1" creationId="{E0E70217-02E8-BFD8-7DF3-1D37D25A5928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2" creationId="{A4C09D0D-B0A1-C4ED-515A-583C262F0DF8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3" creationId="{A47F3D53-5B74-E85B-2C66-28F46DC672F5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4" creationId="{FEA70E03-C6E4-4A87-E5CF-B57649BFC99C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5" creationId="{03B79A0C-CFC4-E9AF-FBBE-1BE72729DC17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6" creationId="{BEF0F8BF-09E7-BCB6-2C23-A8FBBD8E1CE2}"/>
          </ac:spMkLst>
        </pc:spChg>
        <pc:spChg chg="add del mod">
          <ac:chgData name="Adam Zackrisson" userId="5110d8e8-f769-4555-a8a9-8865b280613b" providerId="ADAL" clId="{347D2F77-E3B4-4289-BDF0-C6E248F60929}" dt="2024-10-29T12:55:28.428" v="283" actId="478"/>
          <ac:spMkLst>
            <pc:docMk/>
            <pc:sldMk cId="4284009318" sldId="270"/>
            <ac:spMk id="17" creationId="{C3C520F7-2BA4-D118-19DE-2838835A34EA}"/>
          </ac:spMkLst>
        </pc:spChg>
        <pc:spChg chg="add mod">
          <ac:chgData name="Adam Zackrisson" userId="5110d8e8-f769-4555-a8a9-8865b280613b" providerId="ADAL" clId="{347D2F77-E3B4-4289-BDF0-C6E248F60929}" dt="2024-10-29T12:55:29.247" v="284"/>
          <ac:spMkLst>
            <pc:docMk/>
            <pc:sldMk cId="4284009318" sldId="270"/>
            <ac:spMk id="18" creationId="{89D74A85-D134-C96B-7006-E4A87414A915}"/>
          </ac:spMkLst>
        </pc:spChg>
        <pc:spChg chg="add mod">
          <ac:chgData name="Adam Zackrisson" userId="5110d8e8-f769-4555-a8a9-8865b280613b" providerId="ADAL" clId="{347D2F77-E3B4-4289-BDF0-C6E248F60929}" dt="2024-10-29T14:19:29.984" v="1565" actId="20577"/>
          <ac:spMkLst>
            <pc:docMk/>
            <pc:sldMk cId="4284009318" sldId="270"/>
            <ac:spMk id="19" creationId="{2C0CB5E5-87A8-A1C3-CD6F-596B40023C70}"/>
          </ac:spMkLst>
        </pc:spChg>
        <pc:spChg chg="add mod">
          <ac:chgData name="Adam Zackrisson" userId="5110d8e8-f769-4555-a8a9-8865b280613b" providerId="ADAL" clId="{347D2F77-E3B4-4289-BDF0-C6E248F60929}" dt="2024-10-29T14:20:08.883" v="1571" actId="14100"/>
          <ac:spMkLst>
            <pc:docMk/>
            <pc:sldMk cId="4284009318" sldId="270"/>
            <ac:spMk id="20" creationId="{9415CD33-EB2D-8A02-0304-BE2E4E754699}"/>
          </ac:spMkLst>
        </pc:spChg>
        <pc:spChg chg="add mod">
          <ac:chgData name="Adam Zackrisson" userId="5110d8e8-f769-4555-a8a9-8865b280613b" providerId="ADAL" clId="{347D2F77-E3B4-4289-BDF0-C6E248F60929}" dt="2024-10-29T12:58:20.541" v="322" actId="1076"/>
          <ac:spMkLst>
            <pc:docMk/>
            <pc:sldMk cId="4284009318" sldId="270"/>
            <ac:spMk id="21" creationId="{91BA77DA-AF26-8889-F0CB-B4B7E5B2DDCF}"/>
          </ac:spMkLst>
        </pc:spChg>
        <pc:spChg chg="add del mod">
          <ac:chgData name="Adam Zackrisson" userId="5110d8e8-f769-4555-a8a9-8865b280613b" providerId="ADAL" clId="{347D2F77-E3B4-4289-BDF0-C6E248F60929}" dt="2024-10-29T14:19:44.849" v="1566" actId="478"/>
          <ac:spMkLst>
            <pc:docMk/>
            <pc:sldMk cId="4284009318" sldId="270"/>
            <ac:spMk id="22" creationId="{8BB9AF69-DA22-ACA3-13A8-01C6ECACA50D}"/>
          </ac:spMkLst>
        </pc:spChg>
        <pc:spChg chg="add mod">
          <ac:chgData name="Adam Zackrisson" userId="5110d8e8-f769-4555-a8a9-8865b280613b" providerId="ADAL" clId="{347D2F77-E3B4-4289-BDF0-C6E248F60929}" dt="2024-10-29T12:55:43.352" v="294" actId="20577"/>
          <ac:spMkLst>
            <pc:docMk/>
            <pc:sldMk cId="4284009318" sldId="270"/>
            <ac:spMk id="23" creationId="{D1E5FC66-0DB8-861B-F163-D9C7FDA704ED}"/>
          </ac:spMkLst>
        </pc:spChg>
        <pc:spChg chg="add mod">
          <ac:chgData name="Adam Zackrisson" userId="5110d8e8-f769-4555-a8a9-8865b280613b" providerId="ADAL" clId="{347D2F77-E3B4-4289-BDF0-C6E248F60929}" dt="2024-11-05T09:06:15.648" v="1830" actId="1037"/>
          <ac:spMkLst>
            <pc:docMk/>
            <pc:sldMk cId="4284009318" sldId="270"/>
            <ac:spMk id="24" creationId="{FF358134-5783-45C6-6F24-7315143EC5D6}"/>
          </ac:spMkLst>
        </pc:spChg>
        <pc:spChg chg="add mod">
          <ac:chgData name="Adam Zackrisson" userId="5110d8e8-f769-4555-a8a9-8865b280613b" providerId="ADAL" clId="{347D2F77-E3B4-4289-BDF0-C6E248F60929}" dt="2024-11-05T09:31:33.905" v="1864" actId="14100"/>
          <ac:spMkLst>
            <pc:docMk/>
            <pc:sldMk cId="4284009318" sldId="270"/>
            <ac:spMk id="25" creationId="{E9A81080-FF0C-6B5D-C900-8A28703C54C2}"/>
          </ac:spMkLst>
        </pc:spChg>
        <pc:spChg chg="add mod">
          <ac:chgData name="Adam Zackrisson" userId="5110d8e8-f769-4555-a8a9-8865b280613b" providerId="ADAL" clId="{347D2F77-E3B4-4289-BDF0-C6E248F60929}" dt="2024-11-05T09:31:28.251" v="1863" actId="14100"/>
          <ac:spMkLst>
            <pc:docMk/>
            <pc:sldMk cId="4284009318" sldId="270"/>
            <ac:spMk id="26" creationId="{5F7DD6DE-9DB0-85E6-5D34-958521E9B89C}"/>
          </ac:spMkLst>
        </pc:spChg>
        <pc:spChg chg="add mod">
          <ac:chgData name="Adam Zackrisson" userId="5110d8e8-f769-4555-a8a9-8865b280613b" providerId="ADAL" clId="{347D2F77-E3B4-4289-BDF0-C6E248F60929}" dt="2024-11-05T09:31:35.988" v="1865" actId="14100"/>
          <ac:spMkLst>
            <pc:docMk/>
            <pc:sldMk cId="4284009318" sldId="270"/>
            <ac:spMk id="27" creationId="{7EAA45D3-452A-C889-45A6-B50A49601BD0}"/>
          </ac:spMkLst>
        </pc:spChg>
        <pc:spChg chg="add mod">
          <ac:chgData name="Adam Zackrisson" userId="5110d8e8-f769-4555-a8a9-8865b280613b" providerId="ADAL" clId="{347D2F77-E3B4-4289-BDF0-C6E248F60929}" dt="2024-10-29T12:55:29.247" v="284"/>
          <ac:spMkLst>
            <pc:docMk/>
            <pc:sldMk cId="4284009318" sldId="270"/>
            <ac:spMk id="28" creationId="{EBA79903-4D9E-0317-DF6A-AFAB79B2E74B}"/>
          </ac:spMkLst>
        </pc:spChg>
        <pc:spChg chg="add mod">
          <ac:chgData name="Adam Zackrisson" userId="5110d8e8-f769-4555-a8a9-8865b280613b" providerId="ADAL" clId="{347D2F77-E3B4-4289-BDF0-C6E248F60929}" dt="2024-10-29T12:55:29.247" v="284"/>
          <ac:spMkLst>
            <pc:docMk/>
            <pc:sldMk cId="4284009318" sldId="270"/>
            <ac:spMk id="29" creationId="{A8CE583E-154B-953B-ED59-F01D6D24F65B}"/>
          </ac:spMkLst>
        </pc:spChg>
        <pc:spChg chg="add mod">
          <ac:chgData name="Adam Zackrisson" userId="5110d8e8-f769-4555-a8a9-8865b280613b" providerId="ADAL" clId="{347D2F77-E3B4-4289-BDF0-C6E248F60929}" dt="2024-10-29T12:56:07.100" v="305" actId="14100"/>
          <ac:spMkLst>
            <pc:docMk/>
            <pc:sldMk cId="4284009318" sldId="270"/>
            <ac:spMk id="30" creationId="{F6566CE4-4411-8A67-D2C3-C97E4C7E94AF}"/>
          </ac:spMkLst>
        </pc:spChg>
        <pc:spChg chg="add mod">
          <ac:chgData name="Adam Zackrisson" userId="5110d8e8-f769-4555-a8a9-8865b280613b" providerId="ADAL" clId="{347D2F77-E3B4-4289-BDF0-C6E248F60929}" dt="2024-11-05T09:31:25.483" v="1861" actId="14100"/>
          <ac:spMkLst>
            <pc:docMk/>
            <pc:sldMk cId="4284009318" sldId="270"/>
            <ac:spMk id="31" creationId="{033BC891-5D01-DCC7-904B-C2212CD27D4A}"/>
          </ac:spMkLst>
        </pc:spChg>
      </pc:sldChg>
      <pc:sldChg chg="add del">
        <pc:chgData name="Adam Zackrisson" userId="5110d8e8-f769-4555-a8a9-8865b280613b" providerId="ADAL" clId="{347D2F77-E3B4-4289-BDF0-C6E248F60929}" dt="2024-10-29T13:00:30.127" v="334" actId="2890"/>
        <pc:sldMkLst>
          <pc:docMk/>
          <pc:sldMk cId="2145376005" sldId="271"/>
        </pc:sldMkLst>
      </pc:sldChg>
      <pc:sldChg chg="addSp delSp modSp new mod ord">
        <pc:chgData name="Adam Zackrisson" userId="5110d8e8-f769-4555-a8a9-8865b280613b" providerId="ADAL" clId="{347D2F77-E3B4-4289-BDF0-C6E248F60929}" dt="2024-11-05T09:30:55.105" v="1854" actId="1076"/>
        <pc:sldMkLst>
          <pc:docMk/>
          <pc:sldMk cId="2848913776" sldId="271"/>
        </pc:sldMkLst>
        <pc:spChg chg="mod">
          <ac:chgData name="Adam Zackrisson" userId="5110d8e8-f769-4555-a8a9-8865b280613b" providerId="ADAL" clId="{347D2F77-E3B4-4289-BDF0-C6E248F60929}" dt="2024-11-05T07:55:10.534" v="1802" actId="403"/>
          <ac:spMkLst>
            <pc:docMk/>
            <pc:sldMk cId="2848913776" sldId="271"/>
            <ac:spMk id="2" creationId="{993369B3-B633-5056-40E9-3C31BF655593}"/>
          </ac:spMkLst>
        </pc:spChg>
        <pc:spChg chg="add del">
          <ac:chgData name="Adam Zackrisson" userId="5110d8e8-f769-4555-a8a9-8865b280613b" providerId="ADAL" clId="{347D2F77-E3B4-4289-BDF0-C6E248F60929}" dt="2024-10-29T13:05:06.797" v="404" actId="478"/>
          <ac:spMkLst>
            <pc:docMk/>
            <pc:sldMk cId="2848913776" sldId="271"/>
            <ac:spMk id="3" creationId="{2F2DF5EE-454B-19C1-13AC-B49023F549D5}"/>
          </ac:spMkLst>
        </pc:spChg>
        <pc:spChg chg="add mod">
          <ac:chgData name="Adam Zackrisson" userId="5110d8e8-f769-4555-a8a9-8865b280613b" providerId="ADAL" clId="{347D2F77-E3B4-4289-BDF0-C6E248F60929}" dt="2024-10-29T13:00:58.409" v="344"/>
          <ac:spMkLst>
            <pc:docMk/>
            <pc:sldMk cId="2848913776" sldId="271"/>
            <ac:spMk id="4" creationId="{F105B42F-7DC3-8088-A123-884780CFF81D}"/>
          </ac:spMkLst>
        </pc:spChg>
        <pc:spChg chg="add mod">
          <ac:chgData name="Adam Zackrisson" userId="5110d8e8-f769-4555-a8a9-8865b280613b" providerId="ADAL" clId="{347D2F77-E3B4-4289-BDF0-C6E248F60929}" dt="2024-11-05T07:56:18.697" v="1807" actId="14100"/>
          <ac:spMkLst>
            <pc:docMk/>
            <pc:sldMk cId="2848913776" sldId="271"/>
            <ac:spMk id="5" creationId="{288B7286-D802-BFD0-DB80-E1E6D1716BB0}"/>
          </ac:spMkLst>
        </pc:spChg>
        <pc:spChg chg="add mod">
          <ac:chgData name="Adam Zackrisson" userId="5110d8e8-f769-4555-a8a9-8865b280613b" providerId="ADAL" clId="{347D2F77-E3B4-4289-BDF0-C6E248F60929}" dt="2024-11-05T09:06:40.759" v="1834" actId="14100"/>
          <ac:spMkLst>
            <pc:docMk/>
            <pc:sldMk cId="2848913776" sldId="271"/>
            <ac:spMk id="6" creationId="{368449EB-FCF2-F73A-A2CF-9FCDD2F16650}"/>
          </ac:spMkLst>
        </pc:spChg>
        <pc:spChg chg="add mod">
          <ac:chgData name="Adam Zackrisson" userId="5110d8e8-f769-4555-a8a9-8865b280613b" providerId="ADAL" clId="{347D2F77-E3B4-4289-BDF0-C6E248F60929}" dt="2024-10-29T13:00:58.409" v="344"/>
          <ac:spMkLst>
            <pc:docMk/>
            <pc:sldMk cId="2848913776" sldId="271"/>
            <ac:spMk id="7" creationId="{95787866-70C6-2A75-5E6C-C2A658E1961A}"/>
          </ac:spMkLst>
        </pc:spChg>
        <pc:spChg chg="add del mod">
          <ac:chgData name="Adam Zackrisson" userId="5110d8e8-f769-4555-a8a9-8865b280613b" providerId="ADAL" clId="{347D2F77-E3B4-4289-BDF0-C6E248F60929}" dt="2024-10-29T14:21:40.265" v="1615" actId="478"/>
          <ac:spMkLst>
            <pc:docMk/>
            <pc:sldMk cId="2848913776" sldId="271"/>
            <ac:spMk id="8" creationId="{2B93E67B-DF47-1DCF-73E7-26619ECE1FDC}"/>
          </ac:spMkLst>
        </pc:spChg>
        <pc:spChg chg="add mod">
          <ac:chgData name="Adam Zackrisson" userId="5110d8e8-f769-4555-a8a9-8865b280613b" providerId="ADAL" clId="{347D2F77-E3B4-4289-BDF0-C6E248F60929}" dt="2024-10-29T13:11:15.396" v="427" actId="14100"/>
          <ac:spMkLst>
            <pc:docMk/>
            <pc:sldMk cId="2848913776" sldId="271"/>
            <ac:spMk id="9" creationId="{79B42D72-0C56-CF5F-9E11-7DE8ABDCF026}"/>
          </ac:spMkLst>
        </pc:spChg>
        <pc:spChg chg="add mod">
          <ac:chgData name="Adam Zackrisson" userId="5110d8e8-f769-4555-a8a9-8865b280613b" providerId="ADAL" clId="{347D2F77-E3B4-4289-BDF0-C6E248F60929}" dt="2024-11-05T08:03:57.872" v="1809" actId="1038"/>
          <ac:spMkLst>
            <pc:docMk/>
            <pc:sldMk cId="2848913776" sldId="271"/>
            <ac:spMk id="10" creationId="{BEF80F6A-6046-A5AC-E0BC-670585DE397D}"/>
          </ac:spMkLst>
        </pc:spChg>
        <pc:spChg chg="add mod">
          <ac:chgData name="Adam Zackrisson" userId="5110d8e8-f769-4555-a8a9-8865b280613b" providerId="ADAL" clId="{347D2F77-E3B4-4289-BDF0-C6E248F60929}" dt="2024-11-05T09:30:49.470" v="1852" actId="14100"/>
          <ac:spMkLst>
            <pc:docMk/>
            <pc:sldMk cId="2848913776" sldId="271"/>
            <ac:spMk id="11" creationId="{90307801-D8D4-6C1A-7C68-04A241E4A09D}"/>
          </ac:spMkLst>
        </pc:spChg>
        <pc:spChg chg="add mod">
          <ac:chgData name="Adam Zackrisson" userId="5110d8e8-f769-4555-a8a9-8865b280613b" providerId="ADAL" clId="{347D2F77-E3B4-4289-BDF0-C6E248F60929}" dt="2024-11-05T09:30:55.105" v="1854" actId="1076"/>
          <ac:spMkLst>
            <pc:docMk/>
            <pc:sldMk cId="2848913776" sldId="271"/>
            <ac:spMk id="12" creationId="{D52F2132-9B73-54B6-FD3A-9D4A7AC53FB6}"/>
          </ac:spMkLst>
        </pc:spChg>
        <pc:spChg chg="add mod">
          <ac:chgData name="Adam Zackrisson" userId="5110d8e8-f769-4555-a8a9-8865b280613b" providerId="ADAL" clId="{347D2F77-E3B4-4289-BDF0-C6E248F60929}" dt="2024-10-29T13:00:58.409" v="344"/>
          <ac:spMkLst>
            <pc:docMk/>
            <pc:sldMk cId="2848913776" sldId="271"/>
            <ac:spMk id="13" creationId="{083D29F9-1C31-03AA-13F5-1B22CEBD0409}"/>
          </ac:spMkLst>
        </pc:spChg>
        <pc:spChg chg="add mod">
          <ac:chgData name="Adam Zackrisson" userId="5110d8e8-f769-4555-a8a9-8865b280613b" providerId="ADAL" clId="{347D2F77-E3B4-4289-BDF0-C6E248F60929}" dt="2024-10-29T13:01:09.779" v="346" actId="20577"/>
          <ac:spMkLst>
            <pc:docMk/>
            <pc:sldMk cId="2848913776" sldId="271"/>
            <ac:spMk id="14" creationId="{3F3997DF-23FF-8DA3-85E0-8559BF1E9C71}"/>
          </ac:spMkLst>
        </pc:spChg>
        <pc:spChg chg="add mod">
          <ac:chgData name="Adam Zackrisson" userId="5110d8e8-f769-4555-a8a9-8865b280613b" providerId="ADAL" clId="{347D2F77-E3B4-4289-BDF0-C6E248F60929}" dt="2024-11-05T07:56:00.501" v="1804" actId="1038"/>
          <ac:spMkLst>
            <pc:docMk/>
            <pc:sldMk cId="2848913776" sldId="271"/>
            <ac:spMk id="15" creationId="{39DAE1EF-0FA4-5141-B97E-2156B8C59322}"/>
          </ac:spMkLst>
        </pc:spChg>
        <pc:spChg chg="add mod">
          <ac:chgData name="Adam Zackrisson" userId="5110d8e8-f769-4555-a8a9-8865b280613b" providerId="ADAL" clId="{347D2F77-E3B4-4289-BDF0-C6E248F60929}" dt="2024-10-29T13:02:27.418" v="374"/>
          <ac:spMkLst>
            <pc:docMk/>
            <pc:sldMk cId="2848913776" sldId="271"/>
            <ac:spMk id="16" creationId="{E7B61F03-9A7B-07EB-6A02-41BC139103FA}"/>
          </ac:spMkLst>
        </pc:spChg>
        <pc:spChg chg="add mod">
          <ac:chgData name="Adam Zackrisson" userId="5110d8e8-f769-4555-a8a9-8865b280613b" providerId="ADAL" clId="{347D2F77-E3B4-4289-BDF0-C6E248F60929}" dt="2024-11-05T09:30:51.842" v="1853" actId="14100"/>
          <ac:spMkLst>
            <pc:docMk/>
            <pc:sldMk cId="2848913776" sldId="271"/>
            <ac:spMk id="17" creationId="{486BCAC5-5967-C64A-D552-853E682C189F}"/>
          </ac:spMkLst>
        </pc:spChg>
      </pc:sldChg>
      <pc:sldChg chg="addSp delSp modSp add mod addCm modCm">
        <pc:chgData name="Adam Zackrisson" userId="5110d8e8-f769-4555-a8a9-8865b280613b" providerId="ADAL" clId="{347D2F77-E3B4-4289-BDF0-C6E248F60929}" dt="2024-10-29T14:26:25.034" v="1650" actId="14100"/>
        <pc:sldMkLst>
          <pc:docMk/>
          <pc:sldMk cId="1772455538" sldId="272"/>
        </pc:sldMkLst>
        <pc:spChg chg="mod">
          <ac:chgData name="Adam Zackrisson" userId="5110d8e8-f769-4555-a8a9-8865b280613b" providerId="ADAL" clId="{347D2F77-E3B4-4289-BDF0-C6E248F60929}" dt="2024-10-29T13:46:26.658" v="1034" actId="20577"/>
          <ac:spMkLst>
            <pc:docMk/>
            <pc:sldMk cId="1772455538" sldId="272"/>
            <ac:spMk id="2" creationId="{993369B3-B633-5056-40E9-3C31BF655593}"/>
          </ac:spMkLst>
        </pc:spChg>
        <pc:spChg chg="add mod">
          <ac:chgData name="Adam Zackrisson" userId="5110d8e8-f769-4555-a8a9-8865b280613b" providerId="ADAL" clId="{347D2F77-E3B4-4289-BDF0-C6E248F60929}" dt="2024-10-29T14:23:18.009" v="1622"/>
          <ac:spMkLst>
            <pc:docMk/>
            <pc:sldMk cId="1772455538" sldId="272"/>
            <ac:spMk id="3" creationId="{7FF84B41-BEAA-94EB-AAC9-F338E1508421}"/>
          </ac:spMkLst>
        </pc:spChg>
        <pc:spChg chg="mod">
          <ac:chgData name="Adam Zackrisson" userId="5110d8e8-f769-4555-a8a9-8865b280613b" providerId="ADAL" clId="{347D2F77-E3B4-4289-BDF0-C6E248F60929}" dt="2024-10-29T14:25:40.867" v="1645" actId="20577"/>
          <ac:spMkLst>
            <pc:docMk/>
            <pc:sldMk cId="1772455538" sldId="272"/>
            <ac:spMk id="5" creationId="{288B7286-D802-BFD0-DB80-E1E6D1716BB0}"/>
          </ac:spMkLst>
        </pc:spChg>
        <pc:spChg chg="mod">
          <ac:chgData name="Adam Zackrisson" userId="5110d8e8-f769-4555-a8a9-8865b280613b" providerId="ADAL" clId="{347D2F77-E3B4-4289-BDF0-C6E248F60929}" dt="2024-10-29T14:26:25.034" v="1650" actId="14100"/>
          <ac:spMkLst>
            <pc:docMk/>
            <pc:sldMk cId="1772455538" sldId="272"/>
            <ac:spMk id="6" creationId="{368449EB-FCF2-F73A-A2CF-9FCDD2F16650}"/>
          </ac:spMkLst>
        </pc:spChg>
        <pc:spChg chg="del mod">
          <ac:chgData name="Adam Zackrisson" userId="5110d8e8-f769-4555-a8a9-8865b280613b" providerId="ADAL" clId="{347D2F77-E3B4-4289-BDF0-C6E248F60929}" dt="2024-10-29T14:23:21.317" v="1623" actId="478"/>
          <ac:spMkLst>
            <pc:docMk/>
            <pc:sldMk cId="1772455538" sldId="272"/>
            <ac:spMk id="8" creationId="{2B93E67B-DF47-1DCF-73E7-26619ECE1FDC}"/>
          </ac:spMkLst>
        </pc:spChg>
        <pc:spChg chg="mod">
          <ac:chgData name="Adam Zackrisson" userId="5110d8e8-f769-4555-a8a9-8865b280613b" providerId="ADAL" clId="{347D2F77-E3B4-4289-BDF0-C6E248F60929}" dt="2024-10-29T14:24:02.505" v="1631" actId="20577"/>
          <ac:spMkLst>
            <pc:docMk/>
            <pc:sldMk cId="1772455538" sldId="272"/>
            <ac:spMk id="9" creationId="{79B42D72-0C56-CF5F-9E11-7DE8ABDCF026}"/>
          </ac:spMkLst>
        </pc:spChg>
        <pc:spChg chg="del">
          <ac:chgData name="Adam Zackrisson" userId="5110d8e8-f769-4555-a8a9-8865b280613b" providerId="ADAL" clId="{347D2F77-E3B4-4289-BDF0-C6E248F60929}" dt="2024-10-29T13:11:26.614" v="429" actId="478"/>
          <ac:spMkLst>
            <pc:docMk/>
            <pc:sldMk cId="1772455538" sldId="272"/>
            <ac:spMk id="10" creationId="{BEF80F6A-6046-A5AC-E0BC-670585DE397D}"/>
          </ac:spMkLst>
        </pc:spChg>
        <pc:spChg chg="del">
          <ac:chgData name="Adam Zackrisson" userId="5110d8e8-f769-4555-a8a9-8865b280613b" providerId="ADAL" clId="{347D2F77-E3B4-4289-BDF0-C6E248F60929}" dt="2024-10-29T13:11:39.252" v="430" actId="478"/>
          <ac:spMkLst>
            <pc:docMk/>
            <pc:sldMk cId="1772455538" sldId="272"/>
            <ac:spMk id="11" creationId="{90307801-D8D4-6C1A-7C68-04A241E4A09D}"/>
          </ac:spMkLst>
        </pc:spChg>
        <pc:spChg chg="mod">
          <ac:chgData name="Adam Zackrisson" userId="5110d8e8-f769-4555-a8a9-8865b280613b" providerId="ADAL" clId="{347D2F77-E3B4-4289-BDF0-C6E248F60929}" dt="2024-10-29T14:23:27.115" v="1625" actId="14100"/>
          <ac:spMkLst>
            <pc:docMk/>
            <pc:sldMk cId="1772455538" sldId="272"/>
            <ac:spMk id="12" creationId="{D52F2132-9B73-54B6-FD3A-9D4A7AC53FB6}"/>
          </ac:spMkLst>
        </pc:spChg>
        <pc:spChg chg="mod">
          <ac:chgData name="Adam Zackrisson" userId="5110d8e8-f769-4555-a8a9-8865b280613b" providerId="ADAL" clId="{347D2F77-E3B4-4289-BDF0-C6E248F60929}" dt="2024-10-29T14:23:29.195" v="1626" actId="14100"/>
          <ac:spMkLst>
            <pc:docMk/>
            <pc:sldMk cId="1772455538" sldId="272"/>
            <ac:spMk id="13" creationId="{083D29F9-1C31-03AA-13F5-1B22CEBD0409}"/>
          </ac:spMkLst>
        </pc:spChg>
        <pc:spChg chg="add mod">
          <ac:chgData name="Adam Zackrisson" userId="5110d8e8-f769-4555-a8a9-8865b280613b" providerId="ADAL" clId="{347D2F77-E3B4-4289-BDF0-C6E248F60929}" dt="2024-10-29T14:23:52.199" v="1629" actId="20577"/>
          <ac:spMkLst>
            <pc:docMk/>
            <pc:sldMk cId="1772455538" sldId="272"/>
            <ac:spMk id="17" creationId="{F1B77E3C-E5AA-38C8-E928-48C2BFA2DA4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Adam Zackrisson" userId="5110d8e8-f769-4555-a8a9-8865b280613b" providerId="ADAL" clId="{347D2F77-E3B4-4289-BDF0-C6E248F60929}" dt="2024-10-29T14:26:20.840" v="1649"/>
              <pc2:cmMkLst xmlns:pc2="http://schemas.microsoft.com/office/powerpoint/2019/9/main/command">
                <pc:docMk/>
                <pc:sldMk cId="1772455538" sldId="272"/>
                <pc2:cmMk id="{5ABE94C5-8040-4225-96CD-97ABD59458B3}"/>
              </pc2:cmMkLst>
            </pc226:cmChg>
          </p:ext>
        </pc:extLst>
      </pc:sldChg>
      <pc:sldChg chg="addSp delSp modSp new mod">
        <pc:chgData name="Adam Zackrisson" userId="5110d8e8-f769-4555-a8a9-8865b280613b" providerId="ADAL" clId="{347D2F77-E3B4-4289-BDF0-C6E248F60929}" dt="2024-10-29T14:35:48.191" v="1735" actId="20577"/>
        <pc:sldMkLst>
          <pc:docMk/>
          <pc:sldMk cId="2508105693" sldId="273"/>
        </pc:sldMkLst>
        <pc:spChg chg="mod">
          <ac:chgData name="Adam Zackrisson" userId="5110d8e8-f769-4555-a8a9-8865b280613b" providerId="ADAL" clId="{347D2F77-E3B4-4289-BDF0-C6E248F60929}" dt="2024-10-29T13:45:20.415" v="986" actId="403"/>
          <ac:spMkLst>
            <pc:docMk/>
            <pc:sldMk cId="2508105693" sldId="273"/>
            <ac:spMk id="2" creationId="{1539BA4C-B7E5-3927-77BF-37C84F956E10}"/>
          </ac:spMkLst>
        </pc:spChg>
        <pc:spChg chg="del">
          <ac:chgData name="Adam Zackrisson" userId="5110d8e8-f769-4555-a8a9-8865b280613b" providerId="ADAL" clId="{347D2F77-E3B4-4289-BDF0-C6E248F60929}" dt="2024-10-29T13:33:30.153" v="731" actId="478"/>
          <ac:spMkLst>
            <pc:docMk/>
            <pc:sldMk cId="2508105693" sldId="273"/>
            <ac:spMk id="3" creationId="{81C98BB2-49B1-197E-FEBC-302CB328033E}"/>
          </ac:spMkLst>
        </pc:spChg>
        <pc:spChg chg="add mod">
          <ac:chgData name="Adam Zackrisson" userId="5110d8e8-f769-4555-a8a9-8865b280613b" providerId="ADAL" clId="{347D2F77-E3B4-4289-BDF0-C6E248F60929}" dt="2024-10-29T13:37:42.755" v="848" actId="14100"/>
          <ac:spMkLst>
            <pc:docMk/>
            <pc:sldMk cId="2508105693" sldId="273"/>
            <ac:spMk id="4" creationId="{AA27890F-EE00-A2D4-64FF-E5206130B6A7}"/>
          </ac:spMkLst>
        </pc:spChg>
        <pc:spChg chg="add mod">
          <ac:chgData name="Adam Zackrisson" userId="5110d8e8-f769-4555-a8a9-8865b280613b" providerId="ADAL" clId="{347D2F77-E3B4-4289-BDF0-C6E248F60929}" dt="2024-10-29T13:43:28.599" v="975" actId="20577"/>
          <ac:spMkLst>
            <pc:docMk/>
            <pc:sldMk cId="2508105693" sldId="273"/>
            <ac:spMk id="5" creationId="{F1BD9FF7-4003-CD18-F570-E04A17DC9065}"/>
          </ac:spMkLst>
        </pc:spChg>
        <pc:spChg chg="add mod">
          <ac:chgData name="Adam Zackrisson" userId="5110d8e8-f769-4555-a8a9-8865b280613b" providerId="ADAL" clId="{347D2F77-E3B4-4289-BDF0-C6E248F60929}" dt="2024-10-29T13:40:54.139" v="904" actId="403"/>
          <ac:spMkLst>
            <pc:docMk/>
            <pc:sldMk cId="2508105693" sldId="273"/>
            <ac:spMk id="6" creationId="{E151AAB2-B34F-670B-E91C-BDFFF9338956}"/>
          </ac:spMkLst>
        </pc:spChg>
        <pc:spChg chg="add mod">
          <ac:chgData name="Adam Zackrisson" userId="5110d8e8-f769-4555-a8a9-8865b280613b" providerId="ADAL" clId="{347D2F77-E3B4-4289-BDF0-C6E248F60929}" dt="2024-10-29T13:39:27.141" v="888" actId="1037"/>
          <ac:spMkLst>
            <pc:docMk/>
            <pc:sldMk cId="2508105693" sldId="273"/>
            <ac:spMk id="7" creationId="{CACB164F-2512-3084-3CF0-41BB40D6EE93}"/>
          </ac:spMkLst>
        </pc:spChg>
        <pc:spChg chg="add del mod">
          <ac:chgData name="Adam Zackrisson" userId="5110d8e8-f769-4555-a8a9-8865b280613b" providerId="ADAL" clId="{347D2F77-E3B4-4289-BDF0-C6E248F60929}" dt="2024-10-29T14:34:22.065" v="1714" actId="478"/>
          <ac:spMkLst>
            <pc:docMk/>
            <pc:sldMk cId="2508105693" sldId="273"/>
            <ac:spMk id="8" creationId="{1080BE6C-6BCC-7836-5933-F17B182236C9}"/>
          </ac:spMkLst>
        </pc:spChg>
        <pc:spChg chg="add mod">
          <ac:chgData name="Adam Zackrisson" userId="5110d8e8-f769-4555-a8a9-8865b280613b" providerId="ADAL" clId="{347D2F77-E3B4-4289-BDF0-C6E248F60929}" dt="2024-10-29T13:33:21.532" v="730"/>
          <ac:spMkLst>
            <pc:docMk/>
            <pc:sldMk cId="2508105693" sldId="273"/>
            <ac:spMk id="9" creationId="{1833D27C-3DFE-5EFA-B40D-27ACC7C6F42E}"/>
          </ac:spMkLst>
        </pc:spChg>
        <pc:spChg chg="add mod">
          <ac:chgData name="Adam Zackrisson" userId="5110d8e8-f769-4555-a8a9-8865b280613b" providerId="ADAL" clId="{347D2F77-E3B4-4289-BDF0-C6E248F60929}" dt="2024-10-29T13:33:21.532" v="730"/>
          <ac:spMkLst>
            <pc:docMk/>
            <pc:sldMk cId="2508105693" sldId="273"/>
            <ac:spMk id="10" creationId="{2B751121-6ECD-2C27-C85D-A8FDA43F5298}"/>
          </ac:spMkLst>
        </pc:spChg>
        <pc:spChg chg="add mod">
          <ac:chgData name="Adam Zackrisson" userId="5110d8e8-f769-4555-a8a9-8865b280613b" providerId="ADAL" clId="{347D2F77-E3B4-4289-BDF0-C6E248F60929}" dt="2024-10-29T14:35:48.191" v="1735" actId="20577"/>
          <ac:spMkLst>
            <pc:docMk/>
            <pc:sldMk cId="2508105693" sldId="273"/>
            <ac:spMk id="11" creationId="{7BBFE3D8-FA0E-3C27-6501-06A32C27BB66}"/>
          </ac:spMkLst>
        </pc:spChg>
        <pc:spChg chg="add mod">
          <ac:chgData name="Adam Zackrisson" userId="5110d8e8-f769-4555-a8a9-8865b280613b" providerId="ADAL" clId="{347D2F77-E3B4-4289-BDF0-C6E248F60929}" dt="2024-10-29T13:39:03.513" v="876" actId="14100"/>
          <ac:spMkLst>
            <pc:docMk/>
            <pc:sldMk cId="2508105693" sldId="273"/>
            <ac:spMk id="12" creationId="{1DEEC54F-1669-6F75-AC9A-9D66047E3924}"/>
          </ac:spMkLst>
        </pc:spChg>
        <pc:spChg chg="add mod">
          <ac:chgData name="Adam Zackrisson" userId="5110d8e8-f769-4555-a8a9-8865b280613b" providerId="ADAL" clId="{347D2F77-E3B4-4289-BDF0-C6E248F60929}" dt="2024-10-29T13:39:05.277" v="877" actId="14100"/>
          <ac:spMkLst>
            <pc:docMk/>
            <pc:sldMk cId="2508105693" sldId="273"/>
            <ac:spMk id="13" creationId="{C0F247F3-65BD-854A-3273-03FDE5FA70BC}"/>
          </ac:spMkLst>
        </pc:spChg>
        <pc:spChg chg="add mod">
          <ac:chgData name="Adam Zackrisson" userId="5110d8e8-f769-4555-a8a9-8865b280613b" providerId="ADAL" clId="{347D2F77-E3B4-4289-BDF0-C6E248F60929}" dt="2024-10-29T13:41:19.568" v="907" actId="404"/>
          <ac:spMkLst>
            <pc:docMk/>
            <pc:sldMk cId="2508105693" sldId="273"/>
            <ac:spMk id="14" creationId="{567D34BE-7D3E-8C2F-39A9-FDA215FD9156}"/>
          </ac:spMkLst>
        </pc:spChg>
        <pc:spChg chg="add mod">
          <ac:chgData name="Adam Zackrisson" userId="5110d8e8-f769-4555-a8a9-8865b280613b" providerId="ADAL" clId="{347D2F77-E3B4-4289-BDF0-C6E248F60929}" dt="2024-10-29T13:33:21.532" v="730"/>
          <ac:spMkLst>
            <pc:docMk/>
            <pc:sldMk cId="2508105693" sldId="273"/>
            <ac:spMk id="15" creationId="{D41612E4-013B-107D-756C-F3A623498BB5}"/>
          </ac:spMkLst>
        </pc:spChg>
        <pc:spChg chg="add del mod">
          <ac:chgData name="Adam Zackrisson" userId="5110d8e8-f769-4555-a8a9-8865b280613b" providerId="ADAL" clId="{347D2F77-E3B4-4289-BDF0-C6E248F60929}" dt="2024-10-29T13:44:25.496" v="980" actId="478"/>
          <ac:spMkLst>
            <pc:docMk/>
            <pc:sldMk cId="2508105693" sldId="273"/>
            <ac:spMk id="16" creationId="{A6CAC93C-91ED-1870-94BB-81B07CEA92DF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17" creationId="{EE0E24E7-35E4-D738-446E-5137F0AB9C2B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18" creationId="{DF48C515-A3D0-650D-5D34-D6FDCBB8D836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19" creationId="{A7809395-9C16-C39A-0813-582D9AC99DCA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0" creationId="{D5CB8CB8-9581-DF96-2017-7E19FD939A30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1" creationId="{FE5781E8-D8AD-1595-ABAB-D20EEC4A203C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2" creationId="{BD286466-BA78-056D-0DF3-8DB3A4B3FC52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3" creationId="{0E01D5EA-C2A9-3498-FD86-313987268679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4" creationId="{E2B8C09A-80DF-0BC5-6FF9-0F3BBF3FD992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5" creationId="{B507DB72-B0EE-AB44-39B3-DF188AA8DA70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6" creationId="{56D5B7C3-7478-6DAE-F106-799E97A04960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7" creationId="{C797FA28-32DC-4CCE-D9BA-EF559D87DB73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8" creationId="{59C545E6-B593-8F91-8F7C-8AF3C8D3A367}"/>
          </ac:spMkLst>
        </pc:spChg>
        <pc:spChg chg="add mod">
          <ac:chgData name="Adam Zackrisson" userId="5110d8e8-f769-4555-a8a9-8865b280613b" providerId="ADAL" clId="{347D2F77-E3B4-4289-BDF0-C6E248F60929}" dt="2024-10-29T13:35:52.466" v="772"/>
          <ac:spMkLst>
            <pc:docMk/>
            <pc:sldMk cId="2508105693" sldId="273"/>
            <ac:spMk id="29" creationId="{B37017E1-7F00-FBC2-15DB-1B8657C5A5E6}"/>
          </ac:spMkLst>
        </pc:spChg>
        <pc:spChg chg="add mod">
          <ac:chgData name="Adam Zackrisson" userId="5110d8e8-f769-4555-a8a9-8865b280613b" providerId="ADAL" clId="{347D2F77-E3B4-4289-BDF0-C6E248F60929}" dt="2024-10-29T13:36:06.643" v="777" actId="1076"/>
          <ac:spMkLst>
            <pc:docMk/>
            <pc:sldMk cId="2508105693" sldId="273"/>
            <ac:spMk id="30" creationId="{18E6A0CF-9C42-474D-C009-9124CB627787}"/>
          </ac:spMkLst>
        </pc:spChg>
        <pc:spChg chg="add del mod">
          <ac:chgData name="Adam Zackrisson" userId="5110d8e8-f769-4555-a8a9-8865b280613b" providerId="ADAL" clId="{347D2F77-E3B4-4289-BDF0-C6E248F60929}" dt="2024-10-29T13:44:25.496" v="980" actId="478"/>
          <ac:spMkLst>
            <pc:docMk/>
            <pc:sldMk cId="2508105693" sldId="273"/>
            <ac:spMk id="31" creationId="{F2552878-1E91-B71D-4961-2F098D911561}"/>
          </ac:spMkLst>
        </pc:spChg>
        <pc:spChg chg="add mod">
          <ac:chgData name="Adam Zackrisson" userId="5110d8e8-f769-4555-a8a9-8865b280613b" providerId="ADAL" clId="{347D2F77-E3B4-4289-BDF0-C6E248F60929}" dt="2024-10-29T13:47:41.700" v="1045" actId="14100"/>
          <ac:spMkLst>
            <pc:docMk/>
            <pc:sldMk cId="2508105693" sldId="273"/>
            <ac:spMk id="32" creationId="{22BBA707-80EC-259E-B9AF-DFE5569F52F3}"/>
          </ac:spMkLst>
        </pc:spChg>
        <pc:spChg chg="add mod">
          <ac:chgData name="Adam Zackrisson" userId="5110d8e8-f769-4555-a8a9-8865b280613b" providerId="ADAL" clId="{347D2F77-E3B4-4289-BDF0-C6E248F60929}" dt="2024-10-29T13:47:48.067" v="1047" actId="1038"/>
          <ac:spMkLst>
            <pc:docMk/>
            <pc:sldMk cId="2508105693" sldId="273"/>
            <ac:spMk id="33" creationId="{FF6FF34D-9828-DF16-45D6-DEADFB9CFFFE}"/>
          </ac:spMkLst>
        </pc:spChg>
        <pc:spChg chg="add mod">
          <ac:chgData name="Adam Zackrisson" userId="5110d8e8-f769-4555-a8a9-8865b280613b" providerId="ADAL" clId="{347D2F77-E3B4-4289-BDF0-C6E248F60929}" dt="2024-10-29T14:35:12.301" v="1730" actId="20577"/>
          <ac:spMkLst>
            <pc:docMk/>
            <pc:sldMk cId="2508105693" sldId="273"/>
            <ac:spMk id="34" creationId="{7DE50DEC-FB2B-95C7-AF24-FEF70CC8E63A}"/>
          </ac:spMkLst>
        </pc:spChg>
      </pc:sldChg>
      <pc:sldChg chg="addSp delSp modSp add mod">
        <pc:chgData name="Adam Zackrisson" userId="5110d8e8-f769-4555-a8a9-8865b280613b" providerId="ADAL" clId="{347D2F77-E3B4-4289-BDF0-C6E248F60929}" dt="2024-10-29T14:36:20.296" v="1771" actId="113"/>
        <pc:sldMkLst>
          <pc:docMk/>
          <pc:sldMk cId="1033669180" sldId="274"/>
        </pc:sldMkLst>
        <pc:spChg chg="mod">
          <ac:chgData name="Adam Zackrisson" userId="5110d8e8-f769-4555-a8a9-8865b280613b" providerId="ADAL" clId="{347D2F77-E3B4-4289-BDF0-C6E248F60929}" dt="2024-10-29T13:42:28.590" v="926" actId="20577"/>
          <ac:spMkLst>
            <pc:docMk/>
            <pc:sldMk cId="1033669180" sldId="274"/>
            <ac:spMk id="2" creationId="{1539BA4C-B7E5-3927-77BF-37C84F956E10}"/>
          </ac:spMkLst>
        </pc:spChg>
        <pc:spChg chg="add mod">
          <ac:chgData name="Adam Zackrisson" userId="5110d8e8-f769-4555-a8a9-8865b280613b" providerId="ADAL" clId="{347D2F77-E3B4-4289-BDF0-C6E248F60929}" dt="2024-10-29T14:15:58.369" v="1508" actId="14100"/>
          <ac:spMkLst>
            <pc:docMk/>
            <pc:sldMk cId="1033669180" sldId="274"/>
            <ac:spMk id="3" creationId="{1FBF3C4E-E4BA-2363-2AA7-AF14D2331BFC}"/>
          </ac:spMkLst>
        </pc:spChg>
        <pc:spChg chg="mod">
          <ac:chgData name="Adam Zackrisson" userId="5110d8e8-f769-4555-a8a9-8865b280613b" providerId="ADAL" clId="{347D2F77-E3B4-4289-BDF0-C6E248F60929}" dt="2024-10-29T13:43:20.687" v="969" actId="20577"/>
          <ac:spMkLst>
            <pc:docMk/>
            <pc:sldMk cId="1033669180" sldId="274"/>
            <ac:spMk id="5" creationId="{F1BD9FF7-4003-CD18-F570-E04A17DC9065}"/>
          </ac:spMkLst>
        </pc:spChg>
        <pc:spChg chg="mod">
          <ac:chgData name="Adam Zackrisson" userId="5110d8e8-f769-4555-a8a9-8865b280613b" providerId="ADAL" clId="{347D2F77-E3B4-4289-BDF0-C6E248F60929}" dt="2024-10-29T14:15:57.820" v="1507" actId="14100"/>
          <ac:spMkLst>
            <pc:docMk/>
            <pc:sldMk cId="1033669180" sldId="274"/>
            <ac:spMk id="6" creationId="{E151AAB2-B34F-670B-E91C-BDFFF9338956}"/>
          </ac:spMkLst>
        </pc:spChg>
        <pc:spChg chg="add del">
          <ac:chgData name="Adam Zackrisson" userId="5110d8e8-f769-4555-a8a9-8865b280613b" providerId="ADAL" clId="{347D2F77-E3B4-4289-BDF0-C6E248F60929}" dt="2024-10-29T14:35:24.760" v="1731" actId="478"/>
          <ac:spMkLst>
            <pc:docMk/>
            <pc:sldMk cId="1033669180" sldId="274"/>
            <ac:spMk id="8" creationId="{1080BE6C-6BCC-7836-5933-F17B182236C9}"/>
          </ac:spMkLst>
        </pc:spChg>
        <pc:spChg chg="mod">
          <ac:chgData name="Adam Zackrisson" userId="5110d8e8-f769-4555-a8a9-8865b280613b" providerId="ADAL" clId="{347D2F77-E3B4-4289-BDF0-C6E248F60929}" dt="2024-10-29T13:42:34.041" v="936" actId="20577"/>
          <ac:spMkLst>
            <pc:docMk/>
            <pc:sldMk cId="1033669180" sldId="274"/>
            <ac:spMk id="9" creationId="{1833D27C-3DFE-5EFA-B40D-27ACC7C6F42E}"/>
          </ac:spMkLst>
        </pc:spChg>
        <pc:spChg chg="mod">
          <ac:chgData name="Adam Zackrisson" userId="5110d8e8-f769-4555-a8a9-8865b280613b" providerId="ADAL" clId="{347D2F77-E3B4-4289-BDF0-C6E248F60929}" dt="2024-10-29T14:36:20.296" v="1771" actId="113"/>
          <ac:spMkLst>
            <pc:docMk/>
            <pc:sldMk cId="1033669180" sldId="274"/>
            <ac:spMk id="10" creationId="{2B751121-6ECD-2C27-C85D-A8FDA43F5298}"/>
          </ac:spMkLst>
        </pc:spChg>
        <pc:spChg chg="mod">
          <ac:chgData name="Adam Zackrisson" userId="5110d8e8-f769-4555-a8a9-8865b280613b" providerId="ADAL" clId="{347D2F77-E3B4-4289-BDF0-C6E248F60929}" dt="2024-10-29T14:36:10.731" v="1751" actId="20577"/>
          <ac:spMkLst>
            <pc:docMk/>
            <pc:sldMk cId="1033669180" sldId="274"/>
            <ac:spMk id="11" creationId="{7BBFE3D8-FA0E-3C27-6501-06A32C27BB66}"/>
          </ac:spMkLst>
        </pc:spChg>
        <pc:spChg chg="mod">
          <ac:chgData name="Adam Zackrisson" userId="5110d8e8-f769-4555-a8a9-8865b280613b" providerId="ADAL" clId="{347D2F77-E3B4-4289-BDF0-C6E248F60929}" dt="2024-10-29T13:43:55.929" v="978" actId="14100"/>
          <ac:spMkLst>
            <pc:docMk/>
            <pc:sldMk cId="1033669180" sldId="274"/>
            <ac:spMk id="16" creationId="{A6CAC93C-91ED-1870-94BB-81B07CEA92DF}"/>
          </ac:spMkLst>
        </pc:spChg>
        <pc:spChg chg="add mod">
          <ac:chgData name="Adam Zackrisson" userId="5110d8e8-f769-4555-a8a9-8865b280613b" providerId="ADAL" clId="{347D2F77-E3B4-4289-BDF0-C6E248F60929}" dt="2024-10-29T14:35:28.105" v="1734" actId="20577"/>
          <ac:spMkLst>
            <pc:docMk/>
            <pc:sldMk cId="1033669180" sldId="274"/>
            <ac:spMk id="17" creationId="{453AB6AF-8482-8E91-D4BB-802AD8CF754C}"/>
          </ac:spMkLst>
        </pc:spChg>
        <pc:spChg chg="mod">
          <ac:chgData name="Adam Zackrisson" userId="5110d8e8-f769-4555-a8a9-8865b280613b" providerId="ADAL" clId="{347D2F77-E3B4-4289-BDF0-C6E248F60929}" dt="2024-10-29T13:44:03.406" v="979" actId="1076"/>
          <ac:spMkLst>
            <pc:docMk/>
            <pc:sldMk cId="1033669180" sldId="274"/>
            <ac:spMk id="31" creationId="{F2552878-1E91-B71D-4961-2F098D911561}"/>
          </ac:spMkLst>
        </pc:spChg>
      </pc:sldChg>
      <pc:sldChg chg="addSp delSp modSp new mod addCm delCm">
        <pc:chgData name="Adam Zackrisson" userId="5110d8e8-f769-4555-a8a9-8865b280613b" providerId="ADAL" clId="{347D2F77-E3B4-4289-BDF0-C6E248F60929}" dt="2024-10-29T14:38:21.967" v="1797" actId="20577"/>
        <pc:sldMkLst>
          <pc:docMk/>
          <pc:sldMk cId="1287174105" sldId="275"/>
        </pc:sldMkLst>
        <pc:spChg chg="mod">
          <ac:chgData name="Adam Zackrisson" userId="5110d8e8-f769-4555-a8a9-8865b280613b" providerId="ADAL" clId="{347D2F77-E3B4-4289-BDF0-C6E248F60929}" dt="2024-10-29T13:49:50.013" v="1082" actId="122"/>
          <ac:spMkLst>
            <pc:docMk/>
            <pc:sldMk cId="1287174105" sldId="275"/>
            <ac:spMk id="2" creationId="{AD238AE2-449C-8FDA-95E5-CCE431EA4410}"/>
          </ac:spMkLst>
        </pc:spChg>
        <pc:spChg chg="del">
          <ac:chgData name="Adam Zackrisson" userId="5110d8e8-f769-4555-a8a9-8865b280613b" providerId="ADAL" clId="{347D2F77-E3B4-4289-BDF0-C6E248F60929}" dt="2024-10-29T13:51:14.730" v="1120" actId="478"/>
          <ac:spMkLst>
            <pc:docMk/>
            <pc:sldMk cId="1287174105" sldId="275"/>
            <ac:spMk id="3" creationId="{846A6D7F-6429-0EF8-FC16-616D8BC11C3D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4" creationId="{53E58040-11AF-4E6A-7394-3249E221718B}"/>
          </ac:spMkLst>
        </pc:spChg>
        <pc:spChg chg="add mod">
          <ac:chgData name="Adam Zackrisson" userId="5110d8e8-f769-4555-a8a9-8865b280613b" providerId="ADAL" clId="{347D2F77-E3B4-4289-BDF0-C6E248F60929}" dt="2024-10-29T13:50:43.745" v="1118" actId="20577"/>
          <ac:spMkLst>
            <pc:docMk/>
            <pc:sldMk cId="1287174105" sldId="275"/>
            <ac:spMk id="5" creationId="{C26757C3-7189-AB74-1BB9-1430EAA2255B}"/>
          </ac:spMkLst>
        </pc:spChg>
        <pc:spChg chg="add mod">
          <ac:chgData name="Adam Zackrisson" userId="5110d8e8-f769-4555-a8a9-8865b280613b" providerId="ADAL" clId="{347D2F77-E3B4-4289-BDF0-C6E248F60929}" dt="2024-10-29T14:36:58.503" v="1776" actId="14100"/>
          <ac:spMkLst>
            <pc:docMk/>
            <pc:sldMk cId="1287174105" sldId="275"/>
            <ac:spMk id="6" creationId="{D59C619E-B2DA-2F01-D81C-EDBF637AA536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7" creationId="{3270DB4F-0419-B11E-17B9-CA5730BCDFFF}"/>
          </ac:spMkLst>
        </pc:spChg>
        <pc:spChg chg="add del mod">
          <ac:chgData name="Adam Zackrisson" userId="5110d8e8-f769-4555-a8a9-8865b280613b" providerId="ADAL" clId="{347D2F77-E3B4-4289-BDF0-C6E248F60929}" dt="2024-10-29T14:15:08.613" v="1495" actId="478"/>
          <ac:spMkLst>
            <pc:docMk/>
            <pc:sldMk cId="1287174105" sldId="275"/>
            <ac:spMk id="8" creationId="{2D677C99-707B-1095-35E3-39B68544909C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9" creationId="{CBFF79FD-1731-8D40-E113-CDC22E0F4788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10" creationId="{EBF72D0B-3355-0A00-AC08-5EDE85678982}"/>
          </ac:spMkLst>
        </pc:spChg>
        <pc:spChg chg="add mod">
          <ac:chgData name="Adam Zackrisson" userId="5110d8e8-f769-4555-a8a9-8865b280613b" providerId="ADAL" clId="{347D2F77-E3B4-4289-BDF0-C6E248F60929}" dt="2024-10-29T14:38:21.967" v="1797" actId="20577"/>
          <ac:spMkLst>
            <pc:docMk/>
            <pc:sldMk cId="1287174105" sldId="275"/>
            <ac:spMk id="11" creationId="{5D39836D-B35D-858B-C1DB-EBAB206B761F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12" creationId="{BC252418-2570-EECE-8394-E94013BBA04D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13" creationId="{7A9EC223-63DE-FD2B-D030-3A2FC5F78A43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14" creationId="{87848BC1-36F0-D903-2009-B980A239D56D}"/>
          </ac:spMkLst>
        </pc:spChg>
        <pc:spChg chg="add mod">
          <ac:chgData name="Adam Zackrisson" userId="5110d8e8-f769-4555-a8a9-8865b280613b" providerId="ADAL" clId="{347D2F77-E3B4-4289-BDF0-C6E248F60929}" dt="2024-10-29T13:50:04.877" v="1083"/>
          <ac:spMkLst>
            <pc:docMk/>
            <pc:sldMk cId="1287174105" sldId="275"/>
            <ac:spMk id="15" creationId="{7B6DE050-27AF-85CB-5D31-AD21852536C1}"/>
          </ac:spMkLst>
        </pc:spChg>
        <pc:spChg chg="add mod">
          <ac:chgData name="Adam Zackrisson" userId="5110d8e8-f769-4555-a8a9-8865b280613b" providerId="ADAL" clId="{347D2F77-E3B4-4289-BDF0-C6E248F60929}" dt="2024-10-29T13:58:26.583" v="1146" actId="14100"/>
          <ac:spMkLst>
            <pc:docMk/>
            <pc:sldMk cId="1287174105" sldId="275"/>
            <ac:spMk id="16" creationId="{01D3CB1B-A56E-7640-5ECD-77766781FCD2}"/>
          </ac:spMkLst>
        </pc:spChg>
        <pc:spChg chg="add del mod">
          <ac:chgData name="Adam Zackrisson" userId="5110d8e8-f769-4555-a8a9-8865b280613b" providerId="ADAL" clId="{347D2F77-E3B4-4289-BDF0-C6E248F60929}" dt="2024-10-29T14:36:43.004" v="1772" actId="478"/>
          <ac:spMkLst>
            <pc:docMk/>
            <pc:sldMk cId="1287174105" sldId="275"/>
            <ac:spMk id="17" creationId="{E56B11DC-BE14-EB88-5B82-EEF3BC855E3A}"/>
          </ac:spMkLst>
        </pc:spChg>
        <pc:spChg chg="add mod">
          <ac:chgData name="Adam Zackrisson" userId="5110d8e8-f769-4555-a8a9-8865b280613b" providerId="ADAL" clId="{347D2F77-E3B4-4289-BDF0-C6E248F60929}" dt="2024-10-29T14:37:12.014" v="1780" actId="20577"/>
          <ac:spMkLst>
            <pc:docMk/>
            <pc:sldMk cId="1287174105" sldId="275"/>
            <ac:spMk id="18" creationId="{619EB47F-CB08-E268-E716-53CE8EAC333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dam Zackrisson" userId="5110d8e8-f769-4555-a8a9-8865b280613b" providerId="ADAL" clId="{347D2F77-E3B4-4289-BDF0-C6E248F60929}" dt="2024-10-29T14:01:06.129" v="1153"/>
              <pc2:cmMkLst xmlns:pc2="http://schemas.microsoft.com/office/powerpoint/2019/9/main/command">
                <pc:docMk/>
                <pc:sldMk cId="1287174105" sldId="275"/>
                <pc2:cmMk id="{CB1A0731-4C14-4137-9597-34F5409B6E8B}"/>
              </pc2:cmMkLst>
            </pc226:cmChg>
            <pc226:cmChg xmlns:pc226="http://schemas.microsoft.com/office/powerpoint/2022/06/main/command" chg="add del">
              <pc226:chgData name="Adam Zackrisson" userId="5110d8e8-f769-4555-a8a9-8865b280613b" providerId="ADAL" clId="{347D2F77-E3B4-4289-BDF0-C6E248F60929}" dt="2024-10-29T14:00:42.325" v="1152"/>
              <pc2:cmMkLst xmlns:pc2="http://schemas.microsoft.com/office/powerpoint/2019/9/main/command">
                <pc:docMk/>
                <pc:sldMk cId="1287174105" sldId="275"/>
                <pc2:cmMk id="{AB0AB948-2AC0-4EDA-997F-691B6DFBDA24}"/>
              </pc2:cmMkLst>
            </pc226:cmChg>
          </p:ext>
        </pc:extLst>
      </pc:sldChg>
      <pc:sldChg chg="addSp delSp modSp new mod addCm delCm">
        <pc:chgData name="Adam Zackrisson" userId="5110d8e8-f769-4555-a8a9-8865b280613b" providerId="ADAL" clId="{347D2F77-E3B4-4289-BDF0-C6E248F60929}" dt="2024-10-29T14:38:13.734" v="1796" actId="20577"/>
        <pc:sldMkLst>
          <pc:docMk/>
          <pc:sldMk cId="475124339" sldId="276"/>
        </pc:sldMkLst>
        <pc:spChg chg="mod">
          <ac:chgData name="Adam Zackrisson" userId="5110d8e8-f769-4555-a8a9-8865b280613b" providerId="ADAL" clId="{347D2F77-E3B4-4289-BDF0-C6E248F60929}" dt="2024-10-29T14:03:17.527" v="1336" actId="20577"/>
          <ac:spMkLst>
            <pc:docMk/>
            <pc:sldMk cId="475124339" sldId="276"/>
            <ac:spMk id="2" creationId="{471F47E0-EC21-A988-C6F8-D1984F4BB634}"/>
          </ac:spMkLst>
        </pc:spChg>
        <pc:spChg chg="del">
          <ac:chgData name="Adam Zackrisson" userId="5110d8e8-f769-4555-a8a9-8865b280613b" providerId="ADAL" clId="{347D2F77-E3B4-4289-BDF0-C6E248F60929}" dt="2024-10-29T14:01:58.379" v="1196" actId="478"/>
          <ac:spMkLst>
            <pc:docMk/>
            <pc:sldMk cId="475124339" sldId="276"/>
            <ac:spMk id="3" creationId="{B2616564-5CDA-3233-5041-02077AE86093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4" creationId="{60E312F3-14F3-D410-77DE-C33C9BB6F8CB}"/>
          </ac:spMkLst>
        </pc:spChg>
        <pc:spChg chg="add mod">
          <ac:chgData name="Adam Zackrisson" userId="5110d8e8-f769-4555-a8a9-8865b280613b" providerId="ADAL" clId="{347D2F77-E3B4-4289-BDF0-C6E248F60929}" dt="2024-10-29T14:02:00.745" v="1198" actId="20577"/>
          <ac:spMkLst>
            <pc:docMk/>
            <pc:sldMk cId="475124339" sldId="276"/>
            <ac:spMk id="5" creationId="{0FCF5691-E701-42DB-849F-75B4EF0F52CC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6" creationId="{77125E31-31B9-0B53-B0EB-41552BA4CDB7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7" creationId="{A9515CC2-34E6-B68C-B0C3-E1B6882CC737}"/>
          </ac:spMkLst>
        </pc:spChg>
        <pc:spChg chg="add del mod">
          <ac:chgData name="Adam Zackrisson" userId="5110d8e8-f769-4555-a8a9-8865b280613b" providerId="ADAL" clId="{347D2F77-E3B4-4289-BDF0-C6E248F60929}" dt="2024-10-29T14:14:59.350" v="1493" actId="478"/>
          <ac:spMkLst>
            <pc:docMk/>
            <pc:sldMk cId="475124339" sldId="276"/>
            <ac:spMk id="8" creationId="{F5DE5EFD-17AA-1F65-FEB1-E438C4FF7DDB}"/>
          </ac:spMkLst>
        </pc:spChg>
        <pc:spChg chg="add mod">
          <ac:chgData name="Adam Zackrisson" userId="5110d8e8-f769-4555-a8a9-8865b280613b" providerId="ADAL" clId="{347D2F77-E3B4-4289-BDF0-C6E248F60929}" dt="2024-10-29T14:02:16.762" v="1218" actId="20577"/>
          <ac:spMkLst>
            <pc:docMk/>
            <pc:sldMk cId="475124339" sldId="276"/>
            <ac:spMk id="9" creationId="{EC469122-B5CD-D21F-A691-33B7D3A41161}"/>
          </ac:spMkLst>
        </pc:spChg>
        <pc:spChg chg="add mod">
          <ac:chgData name="Adam Zackrisson" userId="5110d8e8-f769-4555-a8a9-8865b280613b" providerId="ADAL" clId="{347D2F77-E3B4-4289-BDF0-C6E248F60929}" dt="2024-10-29T14:12:35.615" v="1468" actId="20577"/>
          <ac:spMkLst>
            <pc:docMk/>
            <pc:sldMk cId="475124339" sldId="276"/>
            <ac:spMk id="10" creationId="{191C2011-CA78-AB1C-A4D9-8ADB3DB16356}"/>
          </ac:spMkLst>
        </pc:spChg>
        <pc:spChg chg="add mod">
          <ac:chgData name="Adam Zackrisson" userId="5110d8e8-f769-4555-a8a9-8865b280613b" providerId="ADAL" clId="{347D2F77-E3B4-4289-BDF0-C6E248F60929}" dt="2024-10-29T14:38:13.734" v="1796" actId="20577"/>
          <ac:spMkLst>
            <pc:docMk/>
            <pc:sldMk cId="475124339" sldId="276"/>
            <ac:spMk id="11" creationId="{2773B2C8-98CE-7AA2-7F7D-43B7E4B2CF79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12" creationId="{9D4C5791-C421-AE5D-1397-51BF5674DB0C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13" creationId="{4B8096E5-924D-D24D-468B-8BBBB56B13F4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14" creationId="{65D22AC8-5F23-CED9-1386-9A8F2DA88620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15" creationId="{A5082692-1BF0-E94F-0E54-69C12415F4ED}"/>
          </ac:spMkLst>
        </pc:spChg>
        <pc:spChg chg="add mod">
          <ac:chgData name="Adam Zackrisson" userId="5110d8e8-f769-4555-a8a9-8865b280613b" providerId="ADAL" clId="{347D2F77-E3B4-4289-BDF0-C6E248F60929}" dt="2024-10-29T14:01:20.626" v="1155"/>
          <ac:spMkLst>
            <pc:docMk/>
            <pc:sldMk cId="475124339" sldId="276"/>
            <ac:spMk id="16" creationId="{65D5B246-B040-6D8C-D19B-5A2CABDE4AA7}"/>
          </ac:spMkLst>
        </pc:spChg>
        <pc:spChg chg="add del mod">
          <ac:chgData name="Adam Zackrisson" userId="5110d8e8-f769-4555-a8a9-8865b280613b" providerId="ADAL" clId="{347D2F77-E3B4-4289-BDF0-C6E248F60929}" dt="2024-10-29T14:37:26.849" v="1781" actId="478"/>
          <ac:spMkLst>
            <pc:docMk/>
            <pc:sldMk cId="475124339" sldId="276"/>
            <ac:spMk id="17" creationId="{2E9ED7E6-CD08-13DE-E63B-6C70C1B80E58}"/>
          </ac:spMkLst>
        </pc:spChg>
        <pc:spChg chg="add mod">
          <ac:chgData name="Adam Zackrisson" userId="5110d8e8-f769-4555-a8a9-8865b280613b" providerId="ADAL" clId="{347D2F77-E3B4-4289-BDF0-C6E248F60929}" dt="2024-10-29T14:37:40.450" v="1787" actId="20577"/>
          <ac:spMkLst>
            <pc:docMk/>
            <pc:sldMk cId="475124339" sldId="276"/>
            <ac:spMk id="18" creationId="{A3972FDB-C65F-B751-CE1C-3235B9B0F50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">
              <pc226:chgData name="Adam Zackrisson" userId="5110d8e8-f769-4555-a8a9-8865b280613b" providerId="ADAL" clId="{347D2F77-E3B4-4289-BDF0-C6E248F60929}" dt="2024-10-29T14:09:36.759" v="1392"/>
              <pc2:cmMkLst xmlns:pc2="http://schemas.microsoft.com/office/powerpoint/2019/9/main/command">
                <pc:docMk/>
                <pc:sldMk cId="475124339" sldId="276"/>
                <pc2:cmMk id="{E9742987-2725-4927-99F3-92252CB4DE5A}"/>
              </pc2:cmMkLst>
            </pc226:cmChg>
            <pc226:cmChg xmlns:pc226="http://schemas.microsoft.com/office/powerpoint/2022/06/main/command" chg="add">
              <pc226:chgData name="Adam Zackrisson" userId="5110d8e8-f769-4555-a8a9-8865b280613b" providerId="ADAL" clId="{347D2F77-E3B4-4289-BDF0-C6E248F60929}" dt="2024-10-29T14:09:42.198" v="1393"/>
              <pc2:cmMkLst xmlns:pc2="http://schemas.microsoft.com/office/powerpoint/2019/9/main/command">
                <pc:docMk/>
                <pc:sldMk cId="475124339" sldId="276"/>
                <pc2:cmMk id="{B7AF918F-7E03-4393-8F22-096F2874AC11}"/>
              </pc2:cmMkLst>
            </pc226:cmChg>
          </p:ext>
        </pc:extLst>
      </pc:sldChg>
      <pc:sldChg chg="addSp delSp modSp add mod">
        <pc:chgData name="Adam Zackrisson" userId="5110d8e8-f769-4555-a8a9-8865b280613b" providerId="ADAL" clId="{347D2F77-E3B4-4289-BDF0-C6E248F60929}" dt="2024-11-05T09:07:58.948" v="1850" actId="14100"/>
        <pc:sldMkLst>
          <pc:docMk/>
          <pc:sldMk cId="2666104082" sldId="277"/>
        </pc:sldMkLst>
        <pc:spChg chg="mod">
          <ac:chgData name="Adam Zackrisson" userId="5110d8e8-f769-4555-a8a9-8865b280613b" providerId="ADAL" clId="{347D2F77-E3B4-4289-BDF0-C6E248F60929}" dt="2024-10-29T14:07:43.584" v="1340" actId="20577"/>
          <ac:spMkLst>
            <pc:docMk/>
            <pc:sldMk cId="2666104082" sldId="277"/>
            <ac:spMk id="2" creationId="{471F47E0-EC21-A988-C6F8-D1984F4BB634}"/>
          </ac:spMkLst>
        </pc:spChg>
        <pc:spChg chg="add del mod">
          <ac:chgData name="Adam Zackrisson" userId="5110d8e8-f769-4555-a8a9-8865b280613b" providerId="ADAL" clId="{347D2F77-E3B4-4289-BDF0-C6E248F60929}" dt="2024-10-29T14:11:53.926" v="1433" actId="478"/>
          <ac:spMkLst>
            <pc:docMk/>
            <pc:sldMk cId="2666104082" sldId="277"/>
            <ac:spMk id="3" creationId="{B83DB31C-095B-46B4-C5D6-977047B48138}"/>
          </ac:spMkLst>
        </pc:spChg>
        <pc:spChg chg="mod">
          <ac:chgData name="Adam Zackrisson" userId="5110d8e8-f769-4555-a8a9-8865b280613b" providerId="ADAL" clId="{347D2F77-E3B4-4289-BDF0-C6E248F60929}" dt="2024-10-29T14:08:50.232" v="1390" actId="20577"/>
          <ac:spMkLst>
            <pc:docMk/>
            <pc:sldMk cId="2666104082" sldId="277"/>
            <ac:spMk id="5" creationId="{0FCF5691-E701-42DB-849F-75B4EF0F52CC}"/>
          </ac:spMkLst>
        </pc:spChg>
        <pc:spChg chg="mod">
          <ac:chgData name="Adam Zackrisson" userId="5110d8e8-f769-4555-a8a9-8865b280613b" providerId="ADAL" clId="{347D2F77-E3B4-4289-BDF0-C6E248F60929}" dt="2024-11-05T09:07:51.195" v="1846" actId="1038"/>
          <ac:spMkLst>
            <pc:docMk/>
            <pc:sldMk cId="2666104082" sldId="277"/>
            <ac:spMk id="6" creationId="{77125E31-31B9-0B53-B0EB-41552BA4CDB7}"/>
          </ac:spMkLst>
        </pc:spChg>
        <pc:spChg chg="del mod">
          <ac:chgData name="Adam Zackrisson" userId="5110d8e8-f769-4555-a8a9-8865b280613b" providerId="ADAL" clId="{347D2F77-E3B4-4289-BDF0-C6E248F60929}" dt="2024-10-29T14:14:23.233" v="1492" actId="478"/>
          <ac:spMkLst>
            <pc:docMk/>
            <pc:sldMk cId="2666104082" sldId="277"/>
            <ac:spMk id="8" creationId="{F5DE5EFD-17AA-1F65-FEB1-E438C4FF7DDB}"/>
          </ac:spMkLst>
        </pc:spChg>
        <pc:spChg chg="mod">
          <ac:chgData name="Adam Zackrisson" userId="5110d8e8-f769-4555-a8a9-8865b280613b" providerId="ADAL" clId="{347D2F77-E3B4-4289-BDF0-C6E248F60929}" dt="2024-10-29T14:12:18.212" v="1452" actId="20577"/>
          <ac:spMkLst>
            <pc:docMk/>
            <pc:sldMk cId="2666104082" sldId="277"/>
            <ac:spMk id="10" creationId="{191C2011-CA78-AB1C-A4D9-8ADB3DB16356}"/>
          </ac:spMkLst>
        </pc:spChg>
        <pc:spChg chg="mod">
          <ac:chgData name="Adam Zackrisson" userId="5110d8e8-f769-4555-a8a9-8865b280613b" providerId="ADAL" clId="{347D2F77-E3B4-4289-BDF0-C6E248F60929}" dt="2024-10-29T14:38:05.564" v="1795" actId="20577"/>
          <ac:spMkLst>
            <pc:docMk/>
            <pc:sldMk cId="2666104082" sldId="277"/>
            <ac:spMk id="11" creationId="{2773B2C8-98CE-7AA2-7F7D-43B7E4B2CF79}"/>
          </ac:spMkLst>
        </pc:spChg>
        <pc:spChg chg="mod">
          <ac:chgData name="Adam Zackrisson" userId="5110d8e8-f769-4555-a8a9-8865b280613b" providerId="ADAL" clId="{347D2F77-E3B4-4289-BDF0-C6E248F60929}" dt="2024-10-29T14:13:15.605" v="1469" actId="1038"/>
          <ac:spMkLst>
            <pc:docMk/>
            <pc:sldMk cId="2666104082" sldId="277"/>
            <ac:spMk id="16" creationId="{65D5B246-B040-6D8C-D19B-5A2CABDE4AA7}"/>
          </ac:spMkLst>
        </pc:spChg>
        <pc:spChg chg="add del mod">
          <ac:chgData name="Adam Zackrisson" userId="5110d8e8-f769-4555-a8a9-8865b280613b" providerId="ADAL" clId="{347D2F77-E3B4-4289-BDF0-C6E248F60929}" dt="2024-10-29T14:37:50.260" v="1788" actId="478"/>
          <ac:spMkLst>
            <pc:docMk/>
            <pc:sldMk cId="2666104082" sldId="277"/>
            <ac:spMk id="17" creationId="{02B581B4-E6C2-ED1F-BE7A-F86F9A930AE4}"/>
          </ac:spMkLst>
        </pc:spChg>
        <pc:spChg chg="add mod">
          <ac:chgData name="Adam Zackrisson" userId="5110d8e8-f769-4555-a8a9-8865b280613b" providerId="ADAL" clId="{347D2F77-E3B4-4289-BDF0-C6E248F60929}" dt="2024-11-05T09:07:58.948" v="1850" actId="14100"/>
          <ac:spMkLst>
            <pc:docMk/>
            <pc:sldMk cId="2666104082" sldId="277"/>
            <ac:spMk id="18" creationId="{9C4E902D-ABE0-C50E-8E61-70A14615B7D8}"/>
          </ac:spMkLst>
        </pc:spChg>
      </pc:sldChg>
    </pc:docChg>
  </pc:docChgLst>
  <pc:docChgLst>
    <pc:chgData clId="Web-{EDC0CF35-8CB1-476D-B887-EE25204127EA}"/>
    <pc:docChg chg="mod">
      <pc:chgData name="" userId="" providerId="" clId="Web-{EDC0CF35-8CB1-476D-B887-EE25204127EA}" dt="2024-10-24T14:25:59.853" v="0"/>
      <pc:docMkLst>
        <pc:docMk/>
      </pc:docMkLst>
    </pc:docChg>
  </pc:docChgLst>
  <pc:docChgLst>
    <pc:chgData name="Pilar Mc-Conell Cepeda" userId="S::pilmc@vgregion.se::fa44029d-20e2-498c-9e7a-8539c065edf2" providerId="AD" clId="Web-{8697E4F8-C72A-9C55-B82E-16443DAA0189}"/>
    <pc:docChg chg="mod">
      <pc:chgData name="Pilar Mc-Conell Cepeda" userId="S::pilmc@vgregion.se::fa44029d-20e2-498c-9e7a-8539c065edf2" providerId="AD" clId="Web-{8697E4F8-C72A-9C55-B82E-16443DAA0189}" dt="2024-11-05T10:22:27.860" v="0"/>
      <pc:docMkLst>
        <pc:docMk/>
      </pc:docMkLst>
    </pc:docChg>
  </pc:docChgLst>
  <pc:docChgLst>
    <pc:chgData name="Karin Braide" userId="S::karbr6@vgregion.se::009b3ddb-018e-47cd-aac6-ed98e7bdcfc3" providerId="AD" clId="Web-{340B8140-0D50-62B1-8200-FD5E14319B03}"/>
    <pc:docChg chg="mod">
      <pc:chgData name="Karin Braide" userId="S::karbr6@vgregion.se::009b3ddb-018e-47cd-aac6-ed98e7bdcfc3" providerId="AD" clId="Web-{340B8140-0D50-62B1-8200-FD5E14319B03}" dt="2024-10-29T07:45:00.269" v="0"/>
      <pc:docMkLst>
        <pc:docMk/>
      </pc:docMkLst>
    </pc:docChg>
  </pc:docChgLst>
  <pc:docChgLst>
    <pc:chgData name="Anna Das Lindkvist" userId="S::annda97@vgregion.se::9de9b9c6-8c3f-40d8-a4b7-002ea3eaf275" providerId="AD" clId="Web-{1B291903-46AE-AD20-9522-F22F40AF08B5}"/>
    <pc:docChg chg="mod">
      <pc:chgData name="Anna Das Lindkvist" userId="S::annda97@vgregion.se::9de9b9c6-8c3f-40d8-a4b7-002ea3eaf275" providerId="AD" clId="Web-{1B291903-46AE-AD20-9522-F22F40AF08B5}" dt="2024-10-24T13:17:08.049" v="0"/>
      <pc:docMkLst>
        <pc:docMk/>
      </pc:docMkLst>
    </pc:docChg>
  </pc:docChgLst>
  <pc:docChgLst>
    <pc:chgData name="Adam Zackrisson" userId="S::adaza1@vgregion.se::5110d8e8-f769-4555-a8a9-8865b280613b" providerId="AD" clId="Web-{8CDF6BE3-B9BB-178F-D259-A4549E1ACC98}"/>
    <pc:docChg chg="addSld delSld modSld">
      <pc:chgData name="Adam Zackrisson" userId="S::adaza1@vgregion.se::5110d8e8-f769-4555-a8a9-8865b280613b" providerId="AD" clId="Web-{8CDF6BE3-B9BB-178F-D259-A4549E1ACC98}" dt="2024-10-24T19:10:57.251" v="438"/>
      <pc:docMkLst>
        <pc:docMk/>
      </pc:docMkLst>
      <pc:sldChg chg="addSp delSp modSp">
        <pc:chgData name="Adam Zackrisson" userId="S::adaza1@vgregion.se::5110d8e8-f769-4555-a8a9-8865b280613b" providerId="AD" clId="Web-{8CDF6BE3-B9BB-178F-D259-A4549E1ACC98}" dt="2024-10-24T14:44:55.935" v="65" actId="14100"/>
        <pc:sldMkLst>
          <pc:docMk/>
          <pc:sldMk cId="3194377694" sldId="256"/>
        </pc:sldMkLst>
        <pc:spChg chg="add mod">
          <ac:chgData name="Adam Zackrisson" userId="S::adaza1@vgregion.se::5110d8e8-f769-4555-a8a9-8865b280613b" providerId="AD" clId="Web-{8CDF6BE3-B9BB-178F-D259-A4549E1ACC98}" dt="2024-10-24T14:44:55.935" v="65" actId="14100"/>
          <ac:spMkLst>
            <pc:docMk/>
            <pc:sldMk cId="3194377694" sldId="256"/>
            <ac:spMk id="5" creationId="{D2098DAD-C084-3C4D-5931-86B584C24BCB}"/>
          </ac:spMkLst>
        </pc:spChg>
        <pc:spChg chg="mod">
          <ac:chgData name="Adam Zackrisson" userId="S::adaza1@vgregion.se::5110d8e8-f769-4555-a8a9-8865b280613b" providerId="AD" clId="Web-{8CDF6BE3-B9BB-178F-D259-A4549E1ACC98}" dt="2024-10-24T14:43:31.154" v="58" actId="1076"/>
          <ac:spMkLst>
            <pc:docMk/>
            <pc:sldMk cId="3194377694" sldId="256"/>
            <ac:spMk id="10" creationId="{3379A44B-B18D-3F7F-62D2-63D48DDC665C}"/>
          </ac:spMkLst>
        </pc:spChg>
        <pc:spChg chg="mod">
          <ac:chgData name="Adam Zackrisson" userId="S::adaza1@vgregion.se::5110d8e8-f769-4555-a8a9-8865b280613b" providerId="AD" clId="Web-{8CDF6BE3-B9BB-178F-D259-A4549E1ACC98}" dt="2024-10-24T14:41:26.247" v="25" actId="1076"/>
          <ac:spMkLst>
            <pc:docMk/>
            <pc:sldMk cId="3194377694" sldId="256"/>
            <ac:spMk id="12" creationId="{CD86D61F-7B74-8187-54EB-CE4D90D77A48}"/>
          </ac:spMkLst>
        </pc:spChg>
        <pc:spChg chg="mod">
          <ac:chgData name="Adam Zackrisson" userId="S::adaza1@vgregion.se::5110d8e8-f769-4555-a8a9-8865b280613b" providerId="AD" clId="Web-{8CDF6BE3-B9BB-178F-D259-A4549E1ACC98}" dt="2024-10-24T14:41:04.966" v="22" actId="1076"/>
          <ac:spMkLst>
            <pc:docMk/>
            <pc:sldMk cId="3194377694" sldId="256"/>
            <ac:spMk id="13" creationId="{5183B41D-1508-FF22-60C9-807FF55622D9}"/>
          </ac:spMkLst>
        </pc:spChg>
        <pc:spChg chg="mod">
          <ac:chgData name="Adam Zackrisson" userId="S::adaza1@vgregion.se::5110d8e8-f769-4555-a8a9-8865b280613b" providerId="AD" clId="Web-{8CDF6BE3-B9BB-178F-D259-A4549E1ACC98}" dt="2024-10-24T14:41:01.091" v="21" actId="1076"/>
          <ac:spMkLst>
            <pc:docMk/>
            <pc:sldMk cId="3194377694" sldId="256"/>
            <ac:spMk id="14" creationId="{81BE957E-9F61-3607-11DA-F60645D80CDF}"/>
          </ac:spMkLst>
        </pc:spChg>
        <pc:spChg chg="mod">
          <ac:chgData name="Adam Zackrisson" userId="S::adaza1@vgregion.se::5110d8e8-f769-4555-a8a9-8865b280613b" providerId="AD" clId="Web-{8CDF6BE3-B9BB-178F-D259-A4549E1ACC98}" dt="2024-10-24T14:41:44.138" v="30" actId="1076"/>
          <ac:spMkLst>
            <pc:docMk/>
            <pc:sldMk cId="3194377694" sldId="256"/>
            <ac:spMk id="16" creationId="{84A35A7D-02D3-0898-09D4-9E72D99FCB4F}"/>
          </ac:spMkLst>
        </pc:spChg>
        <pc:spChg chg="mod">
          <ac:chgData name="Adam Zackrisson" userId="S::adaza1@vgregion.se::5110d8e8-f769-4555-a8a9-8865b280613b" providerId="AD" clId="Web-{8CDF6BE3-B9BB-178F-D259-A4549E1ACC98}" dt="2024-10-24T14:41:36.607" v="28" actId="1076"/>
          <ac:spMkLst>
            <pc:docMk/>
            <pc:sldMk cId="3194377694" sldId="256"/>
            <ac:spMk id="17" creationId="{6FE41DF3-A906-E23A-B62F-5468957D8B51}"/>
          </ac:spMkLst>
        </pc:spChg>
        <pc:spChg chg="mod">
          <ac:chgData name="Adam Zackrisson" userId="S::adaza1@vgregion.se::5110d8e8-f769-4555-a8a9-8865b280613b" providerId="AD" clId="Web-{8CDF6BE3-B9BB-178F-D259-A4549E1ACC98}" dt="2024-10-24T14:41:12.700" v="23" actId="1076"/>
          <ac:spMkLst>
            <pc:docMk/>
            <pc:sldMk cId="3194377694" sldId="256"/>
            <ac:spMk id="20" creationId="{802350C6-C30B-0CAC-7649-3060BA5DFFC6}"/>
          </ac:spMkLst>
        </pc:spChg>
        <pc:spChg chg="mod">
          <ac:chgData name="Adam Zackrisson" userId="S::adaza1@vgregion.se::5110d8e8-f769-4555-a8a9-8865b280613b" providerId="AD" clId="Web-{8CDF6BE3-B9BB-178F-D259-A4549E1ACC98}" dt="2024-10-24T14:40:52.247" v="19" actId="14100"/>
          <ac:spMkLst>
            <pc:docMk/>
            <pc:sldMk cId="3194377694" sldId="256"/>
            <ac:spMk id="21" creationId="{66575B3C-D74C-08A3-06F6-3C84CAE9CA36}"/>
          </ac:spMkLst>
        </pc:spChg>
        <pc:spChg chg="mod">
          <ac:chgData name="Adam Zackrisson" userId="S::adaza1@vgregion.se::5110d8e8-f769-4555-a8a9-8865b280613b" providerId="AD" clId="Web-{8CDF6BE3-B9BB-178F-D259-A4549E1ACC98}" dt="2024-10-24T14:40:41.231" v="18"/>
          <ac:spMkLst>
            <pc:docMk/>
            <pc:sldMk cId="3194377694" sldId="256"/>
            <ac:spMk id="27" creationId="{1F22B44A-7207-03D2-1A36-04F37C19342D}"/>
          </ac:spMkLst>
        </pc:spChg>
      </pc:sldChg>
      <pc:sldChg chg="addSp delSp modSp">
        <pc:chgData name="Adam Zackrisson" userId="S::adaza1@vgregion.se::5110d8e8-f769-4555-a8a9-8865b280613b" providerId="AD" clId="Web-{8CDF6BE3-B9BB-178F-D259-A4549E1ACC98}" dt="2024-10-24T14:51:13.108" v="220"/>
        <pc:sldMkLst>
          <pc:docMk/>
          <pc:sldMk cId="2578341136" sldId="258"/>
        </pc:sldMkLst>
        <pc:spChg chg="add del">
          <ac:chgData name="Adam Zackrisson" userId="S::adaza1@vgregion.se::5110d8e8-f769-4555-a8a9-8865b280613b" providerId="AD" clId="Web-{8CDF6BE3-B9BB-178F-D259-A4549E1ACC98}" dt="2024-10-24T14:51:13.108" v="212"/>
          <ac:spMkLst>
            <pc:docMk/>
            <pc:sldMk cId="2578341136" sldId="258"/>
            <ac:spMk id="31" creationId="{5181A79F-F3B3-DA7F-04D0-137834526768}"/>
          </ac:spMkLst>
        </pc:spChg>
        <pc:spChg chg="add del mod">
          <ac:chgData name="Adam Zackrisson" userId="S::adaza1@vgregion.se::5110d8e8-f769-4555-a8a9-8865b280613b" providerId="AD" clId="Web-{8CDF6BE3-B9BB-178F-D259-A4549E1ACC98}" dt="2024-10-24T14:51:13.108" v="213"/>
          <ac:spMkLst>
            <pc:docMk/>
            <pc:sldMk cId="2578341136" sldId="258"/>
            <ac:spMk id="33" creationId="{0C7DD769-261A-D8AB-0F6C-D94125A219E0}"/>
          </ac:spMkLst>
        </pc:spChg>
        <pc:spChg chg="add del">
          <ac:chgData name="Adam Zackrisson" userId="S::adaza1@vgregion.se::5110d8e8-f769-4555-a8a9-8865b280613b" providerId="AD" clId="Web-{8CDF6BE3-B9BB-178F-D259-A4549E1ACC98}" dt="2024-10-24T14:51:13.108" v="214"/>
          <ac:spMkLst>
            <pc:docMk/>
            <pc:sldMk cId="2578341136" sldId="258"/>
            <ac:spMk id="35" creationId="{5EE33716-BAA1-F65E-DD12-6AE45424995D}"/>
          </ac:spMkLst>
        </pc:spChg>
        <pc:spChg chg="add del">
          <ac:chgData name="Adam Zackrisson" userId="S::adaza1@vgregion.se::5110d8e8-f769-4555-a8a9-8865b280613b" providerId="AD" clId="Web-{8CDF6BE3-B9BB-178F-D259-A4549E1ACC98}" dt="2024-10-24T14:51:13.108" v="215"/>
          <ac:spMkLst>
            <pc:docMk/>
            <pc:sldMk cId="2578341136" sldId="258"/>
            <ac:spMk id="37" creationId="{C37A1906-C3B7-B60B-E510-C28AE765E035}"/>
          </ac:spMkLst>
        </pc:spChg>
        <pc:spChg chg="add del">
          <ac:chgData name="Adam Zackrisson" userId="S::adaza1@vgregion.se::5110d8e8-f769-4555-a8a9-8865b280613b" providerId="AD" clId="Web-{8CDF6BE3-B9BB-178F-D259-A4549E1ACC98}" dt="2024-10-24T14:51:13.108" v="216"/>
          <ac:spMkLst>
            <pc:docMk/>
            <pc:sldMk cId="2578341136" sldId="258"/>
            <ac:spMk id="39" creationId="{173FAAAC-44F2-ACCA-751B-79DDF14E534F}"/>
          </ac:spMkLst>
        </pc:spChg>
        <pc:spChg chg="add del">
          <ac:chgData name="Adam Zackrisson" userId="S::adaza1@vgregion.se::5110d8e8-f769-4555-a8a9-8865b280613b" providerId="AD" clId="Web-{8CDF6BE3-B9BB-178F-D259-A4549E1ACC98}" dt="2024-10-24T14:51:13.108" v="217"/>
          <ac:spMkLst>
            <pc:docMk/>
            <pc:sldMk cId="2578341136" sldId="258"/>
            <ac:spMk id="41" creationId="{EC2E4554-C031-35C4-3917-B5F25C0C287F}"/>
          </ac:spMkLst>
        </pc:spChg>
        <pc:spChg chg="add del">
          <ac:chgData name="Adam Zackrisson" userId="S::adaza1@vgregion.se::5110d8e8-f769-4555-a8a9-8865b280613b" providerId="AD" clId="Web-{8CDF6BE3-B9BB-178F-D259-A4549E1ACC98}" dt="2024-10-24T14:51:13.108" v="218"/>
          <ac:spMkLst>
            <pc:docMk/>
            <pc:sldMk cId="2578341136" sldId="258"/>
            <ac:spMk id="43" creationId="{6AF40C58-3FA5-66B6-4487-909E0C3C3DAE}"/>
          </ac:spMkLst>
        </pc:spChg>
        <pc:spChg chg="add del">
          <ac:chgData name="Adam Zackrisson" userId="S::adaza1@vgregion.se::5110d8e8-f769-4555-a8a9-8865b280613b" providerId="AD" clId="Web-{8CDF6BE3-B9BB-178F-D259-A4549E1ACC98}" dt="2024-10-24T14:51:13.108" v="219"/>
          <ac:spMkLst>
            <pc:docMk/>
            <pc:sldMk cId="2578341136" sldId="258"/>
            <ac:spMk id="45" creationId="{21BED539-DE06-BD39-B67F-653C0A6645CA}"/>
          </ac:spMkLst>
        </pc:spChg>
        <pc:spChg chg="add del">
          <ac:chgData name="Adam Zackrisson" userId="S::adaza1@vgregion.se::5110d8e8-f769-4555-a8a9-8865b280613b" providerId="AD" clId="Web-{8CDF6BE3-B9BB-178F-D259-A4549E1ACC98}" dt="2024-10-24T14:51:13.108" v="220"/>
          <ac:spMkLst>
            <pc:docMk/>
            <pc:sldMk cId="2578341136" sldId="258"/>
            <ac:spMk id="47" creationId="{C222FBDA-2754-56D7-4394-9F9E295E6AFF}"/>
          </ac:spMkLst>
        </pc:spChg>
      </pc:sldChg>
      <pc:sldChg chg="addSp delSp">
        <pc:chgData name="Adam Zackrisson" userId="S::adaza1@vgregion.se::5110d8e8-f769-4555-a8a9-8865b280613b" providerId="AD" clId="Web-{8CDF6BE3-B9BB-178F-D259-A4549E1ACC98}" dt="2024-10-24T14:49:51.186" v="153"/>
        <pc:sldMkLst>
          <pc:docMk/>
          <pc:sldMk cId="1869525054" sldId="259"/>
        </pc:sldMkLst>
        <pc:spChg chg="add">
          <ac:chgData name="Adam Zackrisson" userId="S::adaza1@vgregion.se::5110d8e8-f769-4555-a8a9-8865b280613b" providerId="AD" clId="Web-{8CDF6BE3-B9BB-178F-D259-A4549E1ACC98}" dt="2024-10-24T14:49:51.108" v="145"/>
          <ac:spMkLst>
            <pc:docMk/>
            <pc:sldMk cId="1869525054" sldId="259"/>
            <ac:spMk id="3" creationId="{2B6253CC-D3AE-6FAB-5BB8-792F7EFCEC58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23" v="146"/>
          <ac:spMkLst>
            <pc:docMk/>
            <pc:sldMk cId="1869525054" sldId="259"/>
            <ac:spMk id="6" creationId="{A94D79D8-F80C-5B1A-9DF9-1B80F9EA009D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23" v="147"/>
          <ac:spMkLst>
            <pc:docMk/>
            <pc:sldMk cId="1869525054" sldId="259"/>
            <ac:spMk id="8" creationId="{869F6C56-DBAC-1DFA-99AC-ABE15AD6E4A6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39" v="148"/>
          <ac:spMkLst>
            <pc:docMk/>
            <pc:sldMk cId="1869525054" sldId="259"/>
            <ac:spMk id="11" creationId="{264607E9-2E53-B437-5049-22C1D89DCA94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39" v="149"/>
          <ac:spMkLst>
            <pc:docMk/>
            <pc:sldMk cId="1869525054" sldId="259"/>
            <ac:spMk id="18" creationId="{2893F92C-B12D-BBDF-B9B8-AD4AA0D4A6C7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55" v="150"/>
          <ac:spMkLst>
            <pc:docMk/>
            <pc:sldMk cId="1869525054" sldId="259"/>
            <ac:spMk id="22" creationId="{CDE78990-1FB7-6448-6FF7-BEF221021CFD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55" v="151"/>
          <ac:spMkLst>
            <pc:docMk/>
            <pc:sldMk cId="1869525054" sldId="259"/>
            <ac:spMk id="24" creationId="{C2D533A4-5D72-5302-AB16-6F694F8B43CB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70" v="152"/>
          <ac:spMkLst>
            <pc:docMk/>
            <pc:sldMk cId="1869525054" sldId="259"/>
            <ac:spMk id="26" creationId="{21565F2A-FADE-7999-C00A-B9B28DD3B70A}"/>
          </ac:spMkLst>
        </pc:spChg>
        <pc:spChg chg="add">
          <ac:chgData name="Adam Zackrisson" userId="S::adaza1@vgregion.se::5110d8e8-f769-4555-a8a9-8865b280613b" providerId="AD" clId="Web-{8CDF6BE3-B9BB-178F-D259-A4549E1ACC98}" dt="2024-10-24T14:49:51.186" v="153"/>
          <ac:spMkLst>
            <pc:docMk/>
            <pc:sldMk cId="1869525054" sldId="259"/>
            <ac:spMk id="29" creationId="{EFC638F5-D2D3-3AF7-D849-6686B5858339}"/>
          </ac:spMkLst>
        </pc:spChg>
      </pc:sldChg>
      <pc:sldChg chg="addSp delSp modSp">
        <pc:chgData name="Adam Zackrisson" userId="S::adaza1@vgregion.se::5110d8e8-f769-4555-a8a9-8865b280613b" providerId="AD" clId="Web-{8CDF6BE3-B9BB-178F-D259-A4549E1ACC98}" dt="2024-10-24T14:49:28.951" v="136" actId="20577"/>
        <pc:sldMkLst>
          <pc:docMk/>
          <pc:sldMk cId="2086078273" sldId="260"/>
        </pc:sldMkLst>
        <pc:spChg chg="add">
          <ac:chgData name="Adam Zackrisson" userId="S::adaza1@vgregion.se::5110d8e8-f769-4555-a8a9-8865b280613b" providerId="AD" clId="Web-{8CDF6BE3-B9BB-178F-D259-A4549E1ACC98}" dt="2024-10-24T14:49:12.795" v="120"/>
          <ac:spMkLst>
            <pc:docMk/>
            <pc:sldMk cId="2086078273" sldId="260"/>
            <ac:spMk id="35" creationId="{AE1FD957-4ED1-BC82-DA91-ADAC17896507}"/>
          </ac:spMkLst>
        </pc:spChg>
        <pc:spChg chg="add mod">
          <ac:chgData name="Adam Zackrisson" userId="S::adaza1@vgregion.se::5110d8e8-f769-4555-a8a9-8865b280613b" providerId="AD" clId="Web-{8CDF6BE3-B9BB-178F-D259-A4549E1ACC98}" dt="2024-10-24T14:49:28.951" v="136" actId="20577"/>
          <ac:spMkLst>
            <pc:docMk/>
            <pc:sldMk cId="2086078273" sldId="260"/>
            <ac:spMk id="37" creationId="{60FAD4C8-0F1A-2533-98AE-7AB12502D645}"/>
          </ac:spMkLst>
        </pc:spChg>
        <pc:spChg chg="add">
          <ac:chgData name="Adam Zackrisson" userId="S::adaza1@vgregion.se::5110d8e8-f769-4555-a8a9-8865b280613b" providerId="AD" clId="Web-{8CDF6BE3-B9BB-178F-D259-A4549E1ACC98}" dt="2024-10-24T14:49:12.811" v="122"/>
          <ac:spMkLst>
            <pc:docMk/>
            <pc:sldMk cId="2086078273" sldId="260"/>
            <ac:spMk id="39" creationId="{F6365A70-A662-1E68-0937-A6D4E99B48E2}"/>
          </ac:spMkLst>
        </pc:spChg>
        <pc:spChg chg="add">
          <ac:chgData name="Adam Zackrisson" userId="S::adaza1@vgregion.se::5110d8e8-f769-4555-a8a9-8865b280613b" providerId="AD" clId="Web-{8CDF6BE3-B9BB-178F-D259-A4549E1ACC98}" dt="2024-10-24T14:49:12.826" v="123"/>
          <ac:spMkLst>
            <pc:docMk/>
            <pc:sldMk cId="2086078273" sldId="260"/>
            <ac:spMk id="41" creationId="{53EFE4AB-C1C5-799D-7343-884BB4ABDAD5}"/>
          </ac:spMkLst>
        </pc:spChg>
        <pc:spChg chg="add">
          <ac:chgData name="Adam Zackrisson" userId="S::adaza1@vgregion.se::5110d8e8-f769-4555-a8a9-8865b280613b" providerId="AD" clId="Web-{8CDF6BE3-B9BB-178F-D259-A4549E1ACC98}" dt="2024-10-24T14:49:12.842" v="124"/>
          <ac:spMkLst>
            <pc:docMk/>
            <pc:sldMk cId="2086078273" sldId="260"/>
            <ac:spMk id="43" creationId="{C6AD4600-4F41-AAF4-57DA-F9F73B819F68}"/>
          </ac:spMkLst>
        </pc:spChg>
        <pc:spChg chg="add">
          <ac:chgData name="Adam Zackrisson" userId="S::adaza1@vgregion.se::5110d8e8-f769-4555-a8a9-8865b280613b" providerId="AD" clId="Web-{8CDF6BE3-B9BB-178F-D259-A4549E1ACC98}" dt="2024-10-24T14:49:12.858" v="125"/>
          <ac:spMkLst>
            <pc:docMk/>
            <pc:sldMk cId="2086078273" sldId="260"/>
            <ac:spMk id="45" creationId="{FFD99731-984F-BE36-0900-7E0743785F3E}"/>
          </ac:spMkLst>
        </pc:spChg>
        <pc:spChg chg="add">
          <ac:chgData name="Adam Zackrisson" userId="S::adaza1@vgregion.se::5110d8e8-f769-4555-a8a9-8865b280613b" providerId="AD" clId="Web-{8CDF6BE3-B9BB-178F-D259-A4549E1ACC98}" dt="2024-10-24T14:49:12.873" v="126"/>
          <ac:spMkLst>
            <pc:docMk/>
            <pc:sldMk cId="2086078273" sldId="260"/>
            <ac:spMk id="47" creationId="{9FDA9386-1753-034B-8309-00AF79DCDFFD}"/>
          </ac:spMkLst>
        </pc:spChg>
        <pc:spChg chg="add">
          <ac:chgData name="Adam Zackrisson" userId="S::adaza1@vgregion.se::5110d8e8-f769-4555-a8a9-8865b280613b" providerId="AD" clId="Web-{8CDF6BE3-B9BB-178F-D259-A4549E1ACC98}" dt="2024-10-24T14:49:12.889" v="127"/>
          <ac:spMkLst>
            <pc:docMk/>
            <pc:sldMk cId="2086078273" sldId="260"/>
            <ac:spMk id="49" creationId="{C3E474D3-80D2-2F16-FF70-C782E36AB0E4}"/>
          </ac:spMkLst>
        </pc:spChg>
        <pc:spChg chg="add">
          <ac:chgData name="Adam Zackrisson" userId="S::adaza1@vgregion.se::5110d8e8-f769-4555-a8a9-8865b280613b" providerId="AD" clId="Web-{8CDF6BE3-B9BB-178F-D259-A4549E1ACC98}" dt="2024-10-24T14:49:12.904" v="128"/>
          <ac:spMkLst>
            <pc:docMk/>
            <pc:sldMk cId="2086078273" sldId="260"/>
            <ac:spMk id="51" creationId="{015846D0-C602-2DED-D41C-714A09539D7B}"/>
          </ac:spMkLst>
        </pc:spChg>
      </pc:sldChg>
      <pc:sldChg chg="addSp delSp modSp">
        <pc:chgData name="Adam Zackrisson" userId="S::adaza1@vgregion.se::5110d8e8-f769-4555-a8a9-8865b280613b" providerId="AD" clId="Web-{8CDF6BE3-B9BB-178F-D259-A4549E1ACC98}" dt="2024-10-24T14:51:40.139" v="260" actId="20577"/>
        <pc:sldMkLst>
          <pc:docMk/>
          <pc:sldMk cId="3865140757" sldId="261"/>
        </pc:sldMkLst>
        <pc:spChg chg="add">
          <ac:chgData name="Adam Zackrisson" userId="S::adaza1@vgregion.se::5110d8e8-f769-4555-a8a9-8865b280613b" providerId="AD" clId="Web-{8CDF6BE3-B9BB-178F-D259-A4549E1ACC98}" dt="2024-10-24T14:51:25.608" v="247"/>
          <ac:spMkLst>
            <pc:docMk/>
            <pc:sldMk cId="3865140757" sldId="261"/>
            <ac:spMk id="35" creationId="{FC99D7FD-5C99-231B-5CC1-B68145D59CE8}"/>
          </ac:spMkLst>
        </pc:spChg>
        <pc:spChg chg="add mod">
          <ac:chgData name="Adam Zackrisson" userId="S::adaza1@vgregion.se::5110d8e8-f769-4555-a8a9-8865b280613b" providerId="AD" clId="Web-{8CDF6BE3-B9BB-178F-D259-A4549E1ACC98}" dt="2024-10-24T14:51:40.139" v="260" actId="20577"/>
          <ac:spMkLst>
            <pc:docMk/>
            <pc:sldMk cId="3865140757" sldId="261"/>
            <ac:spMk id="37" creationId="{5FAF3F93-3BBE-E653-37E9-BA64878D5955}"/>
          </ac:spMkLst>
        </pc:spChg>
        <pc:spChg chg="add">
          <ac:chgData name="Adam Zackrisson" userId="S::adaza1@vgregion.se::5110d8e8-f769-4555-a8a9-8865b280613b" providerId="AD" clId="Web-{8CDF6BE3-B9BB-178F-D259-A4549E1ACC98}" dt="2024-10-24T14:51:25.623" v="249"/>
          <ac:spMkLst>
            <pc:docMk/>
            <pc:sldMk cId="3865140757" sldId="261"/>
            <ac:spMk id="39" creationId="{7B049F72-30EF-8DF2-7AEB-D7AC42C30797}"/>
          </ac:spMkLst>
        </pc:spChg>
        <pc:spChg chg="add">
          <ac:chgData name="Adam Zackrisson" userId="S::adaza1@vgregion.se::5110d8e8-f769-4555-a8a9-8865b280613b" providerId="AD" clId="Web-{8CDF6BE3-B9BB-178F-D259-A4549E1ACC98}" dt="2024-10-24T14:51:25.655" v="250"/>
          <ac:spMkLst>
            <pc:docMk/>
            <pc:sldMk cId="3865140757" sldId="261"/>
            <ac:spMk id="41" creationId="{152BA999-A4E5-E732-A948-27018EEFF8BC}"/>
          </ac:spMkLst>
        </pc:spChg>
        <pc:spChg chg="add">
          <ac:chgData name="Adam Zackrisson" userId="S::adaza1@vgregion.se::5110d8e8-f769-4555-a8a9-8865b280613b" providerId="AD" clId="Web-{8CDF6BE3-B9BB-178F-D259-A4549E1ACC98}" dt="2024-10-24T14:51:25.655" v="251"/>
          <ac:spMkLst>
            <pc:docMk/>
            <pc:sldMk cId="3865140757" sldId="261"/>
            <ac:spMk id="43" creationId="{41A79578-BE02-533B-76D2-1157445CB82C}"/>
          </ac:spMkLst>
        </pc:spChg>
        <pc:spChg chg="add">
          <ac:chgData name="Adam Zackrisson" userId="S::adaza1@vgregion.se::5110d8e8-f769-4555-a8a9-8865b280613b" providerId="AD" clId="Web-{8CDF6BE3-B9BB-178F-D259-A4549E1ACC98}" dt="2024-10-24T14:51:25.670" v="252"/>
          <ac:spMkLst>
            <pc:docMk/>
            <pc:sldMk cId="3865140757" sldId="261"/>
            <ac:spMk id="45" creationId="{84047182-5BA5-0E93-8101-34F27D061E80}"/>
          </ac:spMkLst>
        </pc:spChg>
        <pc:spChg chg="add">
          <ac:chgData name="Adam Zackrisson" userId="S::adaza1@vgregion.se::5110d8e8-f769-4555-a8a9-8865b280613b" providerId="AD" clId="Web-{8CDF6BE3-B9BB-178F-D259-A4549E1ACC98}" dt="2024-10-24T14:51:25.686" v="253"/>
          <ac:spMkLst>
            <pc:docMk/>
            <pc:sldMk cId="3865140757" sldId="261"/>
            <ac:spMk id="47" creationId="{137096D2-C1E9-206B-CFFE-38984F14302E}"/>
          </ac:spMkLst>
        </pc:spChg>
        <pc:spChg chg="add">
          <ac:chgData name="Adam Zackrisson" userId="S::adaza1@vgregion.se::5110d8e8-f769-4555-a8a9-8865b280613b" providerId="AD" clId="Web-{8CDF6BE3-B9BB-178F-D259-A4549E1ACC98}" dt="2024-10-24T14:51:25.717" v="254"/>
          <ac:spMkLst>
            <pc:docMk/>
            <pc:sldMk cId="3865140757" sldId="261"/>
            <ac:spMk id="49" creationId="{5DC5ADF9-8C59-E90C-8ABB-0B6793700976}"/>
          </ac:spMkLst>
        </pc:spChg>
        <pc:spChg chg="add">
          <ac:chgData name="Adam Zackrisson" userId="S::adaza1@vgregion.se::5110d8e8-f769-4555-a8a9-8865b280613b" providerId="AD" clId="Web-{8CDF6BE3-B9BB-178F-D259-A4549E1ACC98}" dt="2024-10-24T14:51:25.733" v="255"/>
          <ac:spMkLst>
            <pc:docMk/>
            <pc:sldMk cId="3865140757" sldId="261"/>
            <ac:spMk id="51" creationId="{FC6EBEDB-F9F3-7530-C62A-E5FAFFED4FE1}"/>
          </ac:spMkLst>
        </pc:spChg>
      </pc:sldChg>
      <pc:sldChg chg="modSp">
        <pc:chgData name="Adam Zackrisson" userId="S::adaza1@vgregion.se::5110d8e8-f769-4555-a8a9-8865b280613b" providerId="AD" clId="Web-{8CDF6BE3-B9BB-178F-D259-A4549E1ACC98}" dt="2024-10-24T14:51:57.780" v="263" actId="20577"/>
        <pc:sldMkLst>
          <pc:docMk/>
          <pc:sldMk cId="62741398" sldId="262"/>
        </pc:sldMkLst>
        <pc:spChg chg="mod">
          <ac:chgData name="Adam Zackrisson" userId="S::adaza1@vgregion.se::5110d8e8-f769-4555-a8a9-8865b280613b" providerId="AD" clId="Web-{8CDF6BE3-B9BB-178F-D259-A4549E1ACC98}" dt="2024-10-24T14:51:57.780" v="263" actId="20577"/>
          <ac:spMkLst>
            <pc:docMk/>
            <pc:sldMk cId="62741398" sldId="262"/>
            <ac:spMk id="12" creationId="{CD86D61F-7B74-8187-54EB-CE4D90D77A48}"/>
          </ac:spMkLst>
        </pc:spChg>
      </pc:sldChg>
      <pc:sldChg chg="addSp delSp modSp">
        <pc:chgData name="Adam Zackrisson" userId="S::adaza1@vgregion.se::5110d8e8-f769-4555-a8a9-8865b280613b" providerId="AD" clId="Web-{8CDF6BE3-B9BB-178F-D259-A4549E1ACC98}" dt="2024-10-24T14:52:51.311" v="300" actId="20577"/>
        <pc:sldMkLst>
          <pc:docMk/>
          <pc:sldMk cId="2818606119" sldId="263"/>
        </pc:sldMkLst>
        <pc:spChg chg="add">
          <ac:chgData name="Adam Zackrisson" userId="S::adaza1@vgregion.se::5110d8e8-f769-4555-a8a9-8865b280613b" providerId="AD" clId="Web-{8CDF6BE3-B9BB-178F-D259-A4549E1ACC98}" dt="2024-10-24T14:52:17.545" v="272"/>
          <ac:spMkLst>
            <pc:docMk/>
            <pc:sldMk cId="2818606119" sldId="263"/>
            <ac:spMk id="3" creationId="{33A8A2E9-E52A-3F9A-3196-CB5D9AF352F6}"/>
          </ac:spMkLst>
        </pc:spChg>
        <pc:spChg chg="add mod">
          <ac:chgData name="Adam Zackrisson" userId="S::adaza1@vgregion.se::5110d8e8-f769-4555-a8a9-8865b280613b" providerId="AD" clId="Web-{8CDF6BE3-B9BB-178F-D259-A4549E1ACC98}" dt="2024-10-24T14:52:51.311" v="300" actId="20577"/>
          <ac:spMkLst>
            <pc:docMk/>
            <pc:sldMk cId="2818606119" sldId="263"/>
            <ac:spMk id="6" creationId="{10FE1C93-099B-4EEF-0443-EA65064ACA57}"/>
          </ac:spMkLst>
        </pc:spChg>
        <pc:spChg chg="add">
          <ac:chgData name="Adam Zackrisson" userId="S::adaza1@vgregion.se::5110d8e8-f769-4555-a8a9-8865b280613b" providerId="AD" clId="Web-{8CDF6BE3-B9BB-178F-D259-A4549E1ACC98}" dt="2024-10-24T14:52:17.561" v="274"/>
          <ac:spMkLst>
            <pc:docMk/>
            <pc:sldMk cId="2818606119" sldId="263"/>
            <ac:spMk id="8" creationId="{EEF89F32-1A21-159E-87C0-F5D530450B52}"/>
          </ac:spMkLst>
        </pc:spChg>
        <pc:spChg chg="add">
          <ac:chgData name="Adam Zackrisson" userId="S::adaza1@vgregion.se::5110d8e8-f769-4555-a8a9-8865b280613b" providerId="AD" clId="Web-{8CDF6BE3-B9BB-178F-D259-A4549E1ACC98}" dt="2024-10-24T14:52:17.577" v="275"/>
          <ac:spMkLst>
            <pc:docMk/>
            <pc:sldMk cId="2818606119" sldId="263"/>
            <ac:spMk id="11" creationId="{4A8CED17-A56E-E7F5-524C-A730869A9825}"/>
          </ac:spMkLst>
        </pc:spChg>
        <pc:spChg chg="add">
          <ac:chgData name="Adam Zackrisson" userId="S::adaza1@vgregion.se::5110d8e8-f769-4555-a8a9-8865b280613b" providerId="AD" clId="Web-{8CDF6BE3-B9BB-178F-D259-A4549E1ACC98}" dt="2024-10-24T14:52:17.592" v="276"/>
          <ac:spMkLst>
            <pc:docMk/>
            <pc:sldMk cId="2818606119" sldId="263"/>
            <ac:spMk id="18" creationId="{C0CDEED0-4305-7A2B-AD25-A5BFB6174309}"/>
          </ac:spMkLst>
        </pc:spChg>
        <pc:spChg chg="add">
          <ac:chgData name="Adam Zackrisson" userId="S::adaza1@vgregion.se::5110d8e8-f769-4555-a8a9-8865b280613b" providerId="AD" clId="Web-{8CDF6BE3-B9BB-178F-D259-A4549E1ACC98}" dt="2024-10-24T14:52:17.592" v="277"/>
          <ac:spMkLst>
            <pc:docMk/>
            <pc:sldMk cId="2818606119" sldId="263"/>
            <ac:spMk id="22" creationId="{77CF9B01-6365-47E6-F369-D162D734E16E}"/>
          </ac:spMkLst>
        </pc:spChg>
        <pc:spChg chg="add">
          <ac:chgData name="Adam Zackrisson" userId="S::adaza1@vgregion.se::5110d8e8-f769-4555-a8a9-8865b280613b" providerId="AD" clId="Web-{8CDF6BE3-B9BB-178F-D259-A4549E1ACC98}" dt="2024-10-24T14:52:17.608" v="278"/>
          <ac:spMkLst>
            <pc:docMk/>
            <pc:sldMk cId="2818606119" sldId="263"/>
            <ac:spMk id="29" creationId="{5DC80146-BDA1-39F4-AEAC-580FEF29140E}"/>
          </ac:spMkLst>
        </pc:spChg>
        <pc:spChg chg="add">
          <ac:chgData name="Adam Zackrisson" userId="S::adaza1@vgregion.se::5110d8e8-f769-4555-a8a9-8865b280613b" providerId="AD" clId="Web-{8CDF6BE3-B9BB-178F-D259-A4549E1ACC98}" dt="2024-10-24T14:52:17.624" v="279"/>
          <ac:spMkLst>
            <pc:docMk/>
            <pc:sldMk cId="2818606119" sldId="263"/>
            <ac:spMk id="31" creationId="{6F4A1E6A-423B-42E1-E6F8-8055D60AC593}"/>
          </ac:spMkLst>
        </pc:spChg>
        <pc:spChg chg="add">
          <ac:chgData name="Adam Zackrisson" userId="S::adaza1@vgregion.se::5110d8e8-f769-4555-a8a9-8865b280613b" providerId="AD" clId="Web-{8CDF6BE3-B9BB-178F-D259-A4549E1ACC98}" dt="2024-10-24T14:52:17.639" v="280"/>
          <ac:spMkLst>
            <pc:docMk/>
            <pc:sldMk cId="2818606119" sldId="263"/>
            <ac:spMk id="33" creationId="{D26A9878-3769-1755-7DCE-C2D0CC0E1C10}"/>
          </ac:spMkLst>
        </pc:spChg>
      </pc:sldChg>
      <pc:sldChg chg="addSp delSp modSp">
        <pc:chgData name="Adam Zackrisson" userId="S::adaza1@vgregion.se::5110d8e8-f769-4555-a8a9-8865b280613b" providerId="AD" clId="Web-{8CDF6BE3-B9BB-178F-D259-A4549E1ACC98}" dt="2024-10-24T14:53:31.780" v="324" actId="20577"/>
        <pc:sldMkLst>
          <pc:docMk/>
          <pc:sldMk cId="3117613945" sldId="264"/>
        </pc:sldMkLst>
        <pc:spChg chg="add">
          <ac:chgData name="Adam Zackrisson" userId="S::adaza1@vgregion.se::5110d8e8-f769-4555-a8a9-8865b280613b" providerId="AD" clId="Web-{8CDF6BE3-B9BB-178F-D259-A4549E1ACC98}" dt="2024-10-24T14:53:19.967" v="309"/>
          <ac:spMkLst>
            <pc:docMk/>
            <pc:sldMk cId="3117613945" sldId="264"/>
            <ac:spMk id="3" creationId="{D3F2C7CC-D959-A0DE-5F68-50FF3D55238F}"/>
          </ac:spMkLst>
        </pc:spChg>
        <pc:spChg chg="add mod">
          <ac:chgData name="Adam Zackrisson" userId="S::adaza1@vgregion.se::5110d8e8-f769-4555-a8a9-8865b280613b" providerId="AD" clId="Web-{8CDF6BE3-B9BB-178F-D259-A4549E1ACC98}" dt="2024-10-24T14:53:31.780" v="324" actId="20577"/>
          <ac:spMkLst>
            <pc:docMk/>
            <pc:sldMk cId="3117613945" sldId="264"/>
            <ac:spMk id="6" creationId="{06D632B2-77E2-A485-AA06-CC17F033FBB5}"/>
          </ac:spMkLst>
        </pc:spChg>
        <pc:spChg chg="add">
          <ac:chgData name="Adam Zackrisson" userId="S::adaza1@vgregion.se::5110d8e8-f769-4555-a8a9-8865b280613b" providerId="AD" clId="Web-{8CDF6BE3-B9BB-178F-D259-A4549E1ACC98}" dt="2024-10-24T14:53:19.983" v="311"/>
          <ac:spMkLst>
            <pc:docMk/>
            <pc:sldMk cId="3117613945" sldId="264"/>
            <ac:spMk id="8" creationId="{7D9A36D4-A073-7DB8-9E5A-9F1BC7DFF8E8}"/>
          </ac:spMkLst>
        </pc:spChg>
        <pc:spChg chg="add">
          <ac:chgData name="Adam Zackrisson" userId="S::adaza1@vgregion.se::5110d8e8-f769-4555-a8a9-8865b280613b" providerId="AD" clId="Web-{8CDF6BE3-B9BB-178F-D259-A4549E1ACC98}" dt="2024-10-24T14:53:19.999" v="312"/>
          <ac:spMkLst>
            <pc:docMk/>
            <pc:sldMk cId="3117613945" sldId="264"/>
            <ac:spMk id="11" creationId="{834DF499-75CE-30C0-7D2F-D1CA3DDD41A0}"/>
          </ac:spMkLst>
        </pc:spChg>
        <pc:spChg chg="add">
          <ac:chgData name="Adam Zackrisson" userId="S::adaza1@vgregion.se::5110d8e8-f769-4555-a8a9-8865b280613b" providerId="AD" clId="Web-{8CDF6BE3-B9BB-178F-D259-A4549E1ACC98}" dt="2024-10-24T14:53:20.014" v="313"/>
          <ac:spMkLst>
            <pc:docMk/>
            <pc:sldMk cId="3117613945" sldId="264"/>
            <ac:spMk id="18" creationId="{74B11DB5-AAA7-1509-99A8-21B86BD638D3}"/>
          </ac:spMkLst>
        </pc:spChg>
        <pc:spChg chg="add">
          <ac:chgData name="Adam Zackrisson" userId="S::adaza1@vgregion.se::5110d8e8-f769-4555-a8a9-8865b280613b" providerId="AD" clId="Web-{8CDF6BE3-B9BB-178F-D259-A4549E1ACC98}" dt="2024-10-24T14:53:20.030" v="314"/>
          <ac:spMkLst>
            <pc:docMk/>
            <pc:sldMk cId="3117613945" sldId="264"/>
            <ac:spMk id="22" creationId="{FDD4489B-5549-4088-F6A0-E69B8BDE407D}"/>
          </ac:spMkLst>
        </pc:spChg>
        <pc:spChg chg="add">
          <ac:chgData name="Adam Zackrisson" userId="S::adaza1@vgregion.se::5110d8e8-f769-4555-a8a9-8865b280613b" providerId="AD" clId="Web-{8CDF6BE3-B9BB-178F-D259-A4549E1ACC98}" dt="2024-10-24T14:53:20.030" v="315"/>
          <ac:spMkLst>
            <pc:docMk/>
            <pc:sldMk cId="3117613945" sldId="264"/>
            <ac:spMk id="29" creationId="{208CB5EE-3182-80F6-452F-C8899AC97D64}"/>
          </ac:spMkLst>
        </pc:spChg>
        <pc:spChg chg="add">
          <ac:chgData name="Adam Zackrisson" userId="S::adaza1@vgregion.se::5110d8e8-f769-4555-a8a9-8865b280613b" providerId="AD" clId="Web-{8CDF6BE3-B9BB-178F-D259-A4549E1ACC98}" dt="2024-10-24T14:53:20.061" v="316"/>
          <ac:spMkLst>
            <pc:docMk/>
            <pc:sldMk cId="3117613945" sldId="264"/>
            <ac:spMk id="31" creationId="{1802E57B-98EB-F80F-A038-9A0648AF21B4}"/>
          </ac:spMkLst>
        </pc:spChg>
        <pc:spChg chg="add">
          <ac:chgData name="Adam Zackrisson" userId="S::adaza1@vgregion.se::5110d8e8-f769-4555-a8a9-8865b280613b" providerId="AD" clId="Web-{8CDF6BE3-B9BB-178F-D259-A4549E1ACC98}" dt="2024-10-24T14:53:20.077" v="317"/>
          <ac:spMkLst>
            <pc:docMk/>
            <pc:sldMk cId="3117613945" sldId="264"/>
            <ac:spMk id="33" creationId="{7B9C8B54-E156-16F0-799A-B22D0D04C673}"/>
          </ac:spMkLst>
        </pc:spChg>
      </pc:sldChg>
      <pc:sldChg chg="addSp delSp modSp">
        <pc:chgData name="Adam Zackrisson" userId="S::adaza1@vgregion.se::5110d8e8-f769-4555-a8a9-8865b280613b" providerId="AD" clId="Web-{8CDF6BE3-B9BB-178F-D259-A4549E1ACC98}" dt="2024-10-24T14:48:54.279" v="93" actId="20577"/>
        <pc:sldMkLst>
          <pc:docMk/>
          <pc:sldMk cId="4267149814" sldId="265"/>
        </pc:sldMkLst>
        <pc:spChg chg="add">
          <ac:chgData name="Adam Zackrisson" userId="S::adaza1@vgregion.se::5110d8e8-f769-4555-a8a9-8865b280613b" providerId="AD" clId="Web-{8CDF6BE3-B9BB-178F-D259-A4549E1ACC98}" dt="2024-10-24T14:45:42.795" v="75"/>
          <ac:spMkLst>
            <pc:docMk/>
            <pc:sldMk cId="4267149814" sldId="265"/>
            <ac:spMk id="3" creationId="{259314F6-A631-CC4D-DF3B-D4D3B4CEE56B}"/>
          </ac:spMkLst>
        </pc:spChg>
        <pc:spChg chg="add mod">
          <ac:chgData name="Adam Zackrisson" userId="S::adaza1@vgregion.se::5110d8e8-f769-4555-a8a9-8865b280613b" providerId="AD" clId="Web-{8CDF6BE3-B9BB-178F-D259-A4549E1ACC98}" dt="2024-10-24T14:48:54.279" v="93" actId="20577"/>
          <ac:spMkLst>
            <pc:docMk/>
            <pc:sldMk cId="4267149814" sldId="265"/>
            <ac:spMk id="6" creationId="{8AB90EA8-F0AA-B71B-6E29-66E4C7B5AE51}"/>
          </ac:spMkLst>
        </pc:spChg>
        <pc:spChg chg="add">
          <ac:chgData name="Adam Zackrisson" userId="S::adaza1@vgregion.se::5110d8e8-f769-4555-a8a9-8865b280613b" providerId="AD" clId="Web-{8CDF6BE3-B9BB-178F-D259-A4549E1ACC98}" dt="2024-10-24T14:45:42.810" v="77"/>
          <ac:spMkLst>
            <pc:docMk/>
            <pc:sldMk cId="4267149814" sldId="265"/>
            <ac:spMk id="8" creationId="{1F1D2930-17C8-3313-5962-B40326E5965C}"/>
          </ac:spMkLst>
        </pc:spChg>
        <pc:spChg chg="add">
          <ac:chgData name="Adam Zackrisson" userId="S::adaza1@vgregion.se::5110d8e8-f769-4555-a8a9-8865b280613b" providerId="AD" clId="Web-{8CDF6BE3-B9BB-178F-D259-A4549E1ACC98}" dt="2024-10-24T14:45:42.826" v="78"/>
          <ac:spMkLst>
            <pc:docMk/>
            <pc:sldMk cId="4267149814" sldId="265"/>
            <ac:spMk id="11" creationId="{77992A1E-0247-4DB7-31ED-B6009B56167A}"/>
          </ac:spMkLst>
        </pc:spChg>
        <pc:spChg chg="add">
          <ac:chgData name="Adam Zackrisson" userId="S::adaza1@vgregion.se::5110d8e8-f769-4555-a8a9-8865b280613b" providerId="AD" clId="Web-{8CDF6BE3-B9BB-178F-D259-A4549E1ACC98}" dt="2024-10-24T14:45:42.841" v="79"/>
          <ac:spMkLst>
            <pc:docMk/>
            <pc:sldMk cId="4267149814" sldId="265"/>
            <ac:spMk id="18" creationId="{22C41760-BC09-CC1A-4A48-58D63A5C8E4F}"/>
          </ac:spMkLst>
        </pc:spChg>
        <pc:spChg chg="add">
          <ac:chgData name="Adam Zackrisson" userId="S::adaza1@vgregion.se::5110d8e8-f769-4555-a8a9-8865b280613b" providerId="AD" clId="Web-{8CDF6BE3-B9BB-178F-D259-A4549E1ACC98}" dt="2024-10-24T14:45:42.857" v="80"/>
          <ac:spMkLst>
            <pc:docMk/>
            <pc:sldMk cId="4267149814" sldId="265"/>
            <ac:spMk id="22" creationId="{9BC548CB-95A6-8305-3B2B-9B355793FB56}"/>
          </ac:spMkLst>
        </pc:spChg>
        <pc:spChg chg="add">
          <ac:chgData name="Adam Zackrisson" userId="S::adaza1@vgregion.se::5110d8e8-f769-4555-a8a9-8865b280613b" providerId="AD" clId="Web-{8CDF6BE3-B9BB-178F-D259-A4549E1ACC98}" dt="2024-10-24T14:45:42.873" v="81"/>
          <ac:spMkLst>
            <pc:docMk/>
            <pc:sldMk cId="4267149814" sldId="265"/>
            <ac:spMk id="29" creationId="{65BFC37E-4AFF-1B4E-B98C-63B5F1896698}"/>
          </ac:spMkLst>
        </pc:spChg>
        <pc:spChg chg="add mod">
          <ac:chgData name="Adam Zackrisson" userId="S::adaza1@vgregion.se::5110d8e8-f769-4555-a8a9-8865b280613b" providerId="AD" clId="Web-{8CDF6BE3-B9BB-178F-D259-A4549E1ACC98}" dt="2024-10-24T14:46:47.420" v="90" actId="20577"/>
          <ac:spMkLst>
            <pc:docMk/>
            <pc:sldMk cId="4267149814" sldId="265"/>
            <ac:spMk id="31" creationId="{F1D8ED50-50DA-4C51-BF8A-325647869B1A}"/>
          </ac:spMkLst>
        </pc:spChg>
        <pc:spChg chg="add">
          <ac:chgData name="Adam Zackrisson" userId="S::adaza1@vgregion.se::5110d8e8-f769-4555-a8a9-8865b280613b" providerId="AD" clId="Web-{8CDF6BE3-B9BB-178F-D259-A4549E1ACC98}" dt="2024-10-24T14:45:42.904" v="83"/>
          <ac:spMkLst>
            <pc:docMk/>
            <pc:sldMk cId="4267149814" sldId="265"/>
            <ac:spMk id="33" creationId="{4D3365D8-DC82-A12E-C0F2-162CF4716631}"/>
          </ac:spMkLst>
        </pc:spChg>
      </pc:sldChg>
      <pc:sldChg chg="addSp delSp modSp del">
        <pc:chgData name="Adam Zackrisson" userId="S::adaza1@vgregion.se::5110d8e8-f769-4555-a8a9-8865b280613b" providerId="AD" clId="Web-{8CDF6BE3-B9BB-178F-D259-A4549E1ACC98}" dt="2024-10-24T19:10:57.251" v="438"/>
        <pc:sldMkLst>
          <pc:docMk/>
          <pc:sldMk cId="346083351" sldId="266"/>
        </pc:sldMkLst>
      </pc:sldChg>
      <pc:sldChg chg="add mod replId modShow">
        <pc:chgData name="Adam Zackrisson" userId="S::adaza1@vgregion.se::5110d8e8-f769-4555-a8a9-8865b280613b" providerId="AD" clId="Web-{8CDF6BE3-B9BB-178F-D259-A4549E1ACC98}" dt="2024-10-24T14:45:26.420" v="66"/>
        <pc:sldMkLst>
          <pc:docMk/>
          <pc:sldMk cId="2192097982" sldId="267"/>
        </pc:sldMkLst>
      </pc:sldChg>
      <pc:sldChg chg="add replId">
        <pc:chgData name="Adam Zackrisson" userId="S::adaza1@vgregion.se::5110d8e8-f769-4555-a8a9-8865b280613b" providerId="AD" clId="Web-{8CDF6BE3-B9BB-178F-D259-A4549E1ACC98}" dt="2024-10-24T19:09:14.017" v="428"/>
        <pc:sldMkLst>
          <pc:docMk/>
          <pc:sldMk cId="2539972227" sldId="268"/>
        </pc:sldMkLst>
      </pc:sldChg>
    </pc:docChg>
  </pc:docChgLst>
  <pc:docChgLst>
    <pc:chgData name="Adam Zackrisson" userId="S::adaza1@vgregion.se::5110d8e8-f769-4555-a8a9-8865b280613b" providerId="AD" clId="Web-{A1ECCAFE-325E-44FA-A28B-FBD7FB6B0DC4}"/>
    <pc:docChg chg="addSld delSld modSld">
      <pc:chgData name="Adam Zackrisson" userId="S::adaza1@vgregion.se::5110d8e8-f769-4555-a8a9-8865b280613b" providerId="AD" clId="Web-{A1ECCAFE-325E-44FA-A28B-FBD7FB6B0DC4}" dt="2024-10-29T09:40:22.535" v="45" actId="688"/>
      <pc:docMkLst>
        <pc:docMk/>
      </pc:docMkLst>
      <pc:sldChg chg="modSp">
        <pc:chgData name="Adam Zackrisson" userId="S::adaza1@vgregion.se::5110d8e8-f769-4555-a8a9-8865b280613b" providerId="AD" clId="Web-{A1ECCAFE-325E-44FA-A28B-FBD7FB6B0DC4}" dt="2024-10-29T09:40:22.535" v="45" actId="688"/>
        <pc:sldMkLst>
          <pc:docMk/>
          <pc:sldMk cId="3194377694" sldId="256"/>
        </pc:sldMkLst>
        <pc:spChg chg="mod">
          <ac:chgData name="Adam Zackrisson" userId="S::adaza1@vgregion.se::5110d8e8-f769-4555-a8a9-8865b280613b" providerId="AD" clId="Web-{A1ECCAFE-325E-44FA-A28B-FBD7FB6B0DC4}" dt="2024-10-29T09:18:18.419" v="42" actId="1076"/>
          <ac:spMkLst>
            <pc:docMk/>
            <pc:sldMk cId="3194377694" sldId="256"/>
            <ac:spMk id="5" creationId="{D2098DAD-C084-3C4D-5931-86B584C24BCB}"/>
          </ac:spMkLst>
        </pc:spChg>
        <pc:spChg chg="mod">
          <ac:chgData name="Adam Zackrisson" userId="S::adaza1@vgregion.se::5110d8e8-f769-4555-a8a9-8865b280613b" providerId="AD" clId="Web-{A1ECCAFE-325E-44FA-A28B-FBD7FB6B0DC4}" dt="2024-10-29T09:40:22.535" v="45" actId="688"/>
          <ac:spMkLst>
            <pc:docMk/>
            <pc:sldMk cId="3194377694" sldId="256"/>
            <ac:spMk id="16" creationId="{84A35A7D-02D3-0898-09D4-9E72D99FCB4F}"/>
          </ac:spMkLst>
        </pc:spChg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3194377694" sldId="256"/>
            <ac:spMk id="24" creationId="{B10538DD-6951-B1A0-FD54-AC1F84A17F29}"/>
          </ac:spMkLst>
        </pc:spChg>
      </pc:sldChg>
      <pc:sldChg chg="modSp">
        <pc:chgData name="Adam Zackrisson" userId="S::adaza1@vgregion.se::5110d8e8-f769-4555-a8a9-8865b280613b" providerId="AD" clId="Web-{A1ECCAFE-325E-44FA-A28B-FBD7FB6B0DC4}" dt="2024-10-29T08:39:02.764" v="0"/>
        <pc:sldMkLst>
          <pc:docMk/>
          <pc:sldMk cId="2086078273" sldId="260"/>
        </pc:sldMkLst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2086078273" sldId="260"/>
            <ac:spMk id="24" creationId="{B10538DD-6951-B1A0-FD54-AC1F84A17F29}"/>
          </ac:spMkLst>
        </pc:spChg>
      </pc:sldChg>
      <pc:sldChg chg="modSp">
        <pc:chgData name="Adam Zackrisson" userId="S::adaza1@vgregion.se::5110d8e8-f769-4555-a8a9-8865b280613b" providerId="AD" clId="Web-{A1ECCAFE-325E-44FA-A28B-FBD7FB6B0DC4}" dt="2024-10-29T08:39:02.764" v="0"/>
        <pc:sldMkLst>
          <pc:docMk/>
          <pc:sldMk cId="3865140757" sldId="261"/>
        </pc:sldMkLst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3865140757" sldId="261"/>
            <ac:spMk id="24" creationId="{B10538DD-6951-B1A0-FD54-AC1F84A17F29}"/>
          </ac:spMkLst>
        </pc:spChg>
      </pc:sldChg>
      <pc:sldChg chg="modSp">
        <pc:chgData name="Adam Zackrisson" userId="S::adaza1@vgregion.se::5110d8e8-f769-4555-a8a9-8865b280613b" providerId="AD" clId="Web-{A1ECCAFE-325E-44FA-A28B-FBD7FB6B0DC4}" dt="2024-10-29T08:39:02.764" v="0"/>
        <pc:sldMkLst>
          <pc:docMk/>
          <pc:sldMk cId="62741398" sldId="262"/>
        </pc:sldMkLst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62741398" sldId="262"/>
            <ac:spMk id="24" creationId="{B10538DD-6951-B1A0-FD54-AC1F84A17F29}"/>
          </ac:spMkLst>
        </pc:spChg>
      </pc:sldChg>
      <pc:sldChg chg="modSp">
        <pc:chgData name="Adam Zackrisson" userId="S::adaza1@vgregion.se::5110d8e8-f769-4555-a8a9-8865b280613b" providerId="AD" clId="Web-{A1ECCAFE-325E-44FA-A28B-FBD7FB6B0DC4}" dt="2024-10-29T08:39:02.764" v="0"/>
        <pc:sldMkLst>
          <pc:docMk/>
          <pc:sldMk cId="2818606119" sldId="263"/>
        </pc:sldMkLst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2818606119" sldId="263"/>
            <ac:spMk id="24" creationId="{B10538DD-6951-B1A0-FD54-AC1F84A17F29}"/>
          </ac:spMkLst>
        </pc:spChg>
      </pc:sldChg>
      <pc:sldChg chg="modSp">
        <pc:chgData name="Adam Zackrisson" userId="S::adaza1@vgregion.se::5110d8e8-f769-4555-a8a9-8865b280613b" providerId="AD" clId="Web-{A1ECCAFE-325E-44FA-A28B-FBD7FB6B0DC4}" dt="2024-10-29T08:39:02.764" v="0"/>
        <pc:sldMkLst>
          <pc:docMk/>
          <pc:sldMk cId="3117613945" sldId="264"/>
        </pc:sldMkLst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3117613945" sldId="264"/>
            <ac:spMk id="24" creationId="{B10538DD-6951-B1A0-FD54-AC1F84A17F29}"/>
          </ac:spMkLst>
        </pc:spChg>
      </pc:sldChg>
      <pc:sldChg chg="modSp modCm">
        <pc:chgData name="Adam Zackrisson" userId="S::adaza1@vgregion.se::5110d8e8-f769-4555-a8a9-8865b280613b" providerId="AD" clId="Web-{A1ECCAFE-325E-44FA-A28B-FBD7FB6B0DC4}" dt="2024-10-29T08:41:11.503" v="23" actId="20577"/>
        <pc:sldMkLst>
          <pc:docMk/>
          <pc:sldMk cId="4267149814" sldId="265"/>
        </pc:sldMkLst>
        <pc:spChg chg="mod">
          <ac:chgData name="Adam Zackrisson" userId="S::adaza1@vgregion.se::5110d8e8-f769-4555-a8a9-8865b280613b" providerId="AD" clId="Web-{A1ECCAFE-325E-44FA-A28B-FBD7FB6B0DC4}" dt="2024-10-29T08:40:36.533" v="10" actId="20577"/>
          <ac:spMkLst>
            <pc:docMk/>
            <pc:sldMk cId="4267149814" sldId="265"/>
            <ac:spMk id="23" creationId="{768BDB15-EBB8-9E6C-F471-29B0B1CA3D29}"/>
          </ac:spMkLst>
        </pc:spChg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4267149814" sldId="265"/>
            <ac:spMk id="24" creationId="{B10538DD-6951-B1A0-FD54-AC1F84A17F29}"/>
          </ac:spMkLst>
        </pc:spChg>
        <pc:spChg chg="mod">
          <ac:chgData name="Adam Zackrisson" userId="S::adaza1@vgregion.se::5110d8e8-f769-4555-a8a9-8865b280613b" providerId="AD" clId="Web-{A1ECCAFE-325E-44FA-A28B-FBD7FB6B0DC4}" dt="2024-10-29T08:41:11.503" v="23" actId="20577"/>
          <ac:spMkLst>
            <pc:docMk/>
            <pc:sldMk cId="4267149814" sldId="265"/>
            <ac:spMk id="26" creationId="{326D38F4-216F-C547-9183-5A06087A61C2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dam Zackrisson" userId="S::adaza1@vgregion.se::5110d8e8-f769-4555-a8a9-8865b280613b" providerId="AD" clId="Web-{A1ECCAFE-325E-44FA-A28B-FBD7FB6B0DC4}" dt="2024-10-29T08:41:04.815" v="22" actId="20577"/>
              <pc2:cmMkLst xmlns:pc2="http://schemas.microsoft.com/office/powerpoint/2019/9/main/command">
                <pc:docMk/>
                <pc:sldMk cId="4267149814" sldId="265"/>
                <pc2:cmMk id="{0530113E-44FE-426E-BD69-98B78FA8A7B3}"/>
              </pc2:cmMkLst>
            </pc226:cmChg>
          </p:ext>
        </pc:extLst>
      </pc:sldChg>
      <pc:sldChg chg="modSp del">
        <pc:chgData name="Adam Zackrisson" userId="S::adaza1@vgregion.se::5110d8e8-f769-4555-a8a9-8865b280613b" providerId="AD" clId="Web-{A1ECCAFE-325E-44FA-A28B-FBD7FB6B0DC4}" dt="2024-10-29T09:20:37.438" v="43"/>
        <pc:sldMkLst>
          <pc:docMk/>
          <pc:sldMk cId="2192097982" sldId="267"/>
        </pc:sldMkLst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2192097982" sldId="267"/>
            <ac:spMk id="24" creationId="{B10538DD-6951-B1A0-FD54-AC1F84A17F29}"/>
          </ac:spMkLst>
        </pc:spChg>
      </pc:sldChg>
      <pc:sldChg chg="modSp">
        <pc:chgData name="Adam Zackrisson" userId="S::adaza1@vgregion.se::5110d8e8-f769-4555-a8a9-8865b280613b" providerId="AD" clId="Web-{A1ECCAFE-325E-44FA-A28B-FBD7FB6B0DC4}" dt="2024-10-29T08:39:02.764" v="0"/>
        <pc:sldMkLst>
          <pc:docMk/>
          <pc:sldMk cId="2539972227" sldId="268"/>
        </pc:sldMkLst>
        <pc:spChg chg="mod">
          <ac:chgData name="Adam Zackrisson" userId="S::adaza1@vgregion.se::5110d8e8-f769-4555-a8a9-8865b280613b" providerId="AD" clId="Web-{A1ECCAFE-325E-44FA-A28B-FBD7FB6B0DC4}" dt="2024-10-29T08:39:02.764" v="0"/>
          <ac:spMkLst>
            <pc:docMk/>
            <pc:sldMk cId="2539972227" sldId="268"/>
            <ac:spMk id="24" creationId="{B10538DD-6951-B1A0-FD54-AC1F84A17F29}"/>
          </ac:spMkLst>
        </pc:spChg>
      </pc:sldChg>
      <pc:sldChg chg="addSp delSp modSp new">
        <pc:chgData name="Adam Zackrisson" userId="S::adaza1@vgregion.se::5110d8e8-f769-4555-a8a9-8865b280613b" providerId="AD" clId="Web-{A1ECCAFE-325E-44FA-A28B-FBD7FB6B0DC4}" dt="2024-10-29T08:45:17.183" v="41"/>
        <pc:sldMkLst>
          <pc:docMk/>
          <pc:sldMk cId="4104088313" sldId="269"/>
        </pc:sldMkLst>
        <pc:spChg chg="del">
          <ac:chgData name="Adam Zackrisson" userId="S::adaza1@vgregion.se::5110d8e8-f769-4555-a8a9-8865b280613b" providerId="AD" clId="Web-{A1ECCAFE-325E-44FA-A28B-FBD7FB6B0DC4}" dt="2024-10-29T08:44:06.806" v="25"/>
          <ac:spMkLst>
            <pc:docMk/>
            <pc:sldMk cId="4104088313" sldId="269"/>
            <ac:spMk id="3" creationId="{AF4DB319-E899-D195-E3BC-F16E703F0E83}"/>
          </ac:spMkLst>
        </pc:spChg>
        <pc:spChg chg="add mod">
          <ac:chgData name="Adam Zackrisson" userId="S::adaza1@vgregion.se::5110d8e8-f769-4555-a8a9-8865b280613b" providerId="AD" clId="Web-{A1ECCAFE-325E-44FA-A28B-FBD7FB6B0DC4}" dt="2024-10-29T08:45:17.183" v="41"/>
          <ac:spMkLst>
            <pc:docMk/>
            <pc:sldMk cId="4104088313" sldId="269"/>
            <ac:spMk id="190" creationId="{C48E1610-8D14-C83E-991C-5005B788C712}"/>
          </ac:spMkLst>
        </pc:spChg>
        <pc:graphicFrameChg chg="add del mod ord modGraphic">
          <ac:chgData name="Adam Zackrisson" userId="S::adaza1@vgregion.se::5110d8e8-f769-4555-a8a9-8865b280613b" providerId="AD" clId="Web-{A1ECCAFE-325E-44FA-A28B-FBD7FB6B0DC4}" dt="2024-10-29T08:45:17.183" v="41"/>
          <ac:graphicFrameMkLst>
            <pc:docMk/>
            <pc:sldMk cId="4104088313" sldId="269"/>
            <ac:graphicFrameMk id="4" creationId="{6CA00AA3-7508-277E-2C1C-0C126FEC9AAB}"/>
          </ac:graphicFrameMkLst>
        </pc:graphicFrameChg>
      </pc:sldChg>
    </pc:docChg>
  </pc:docChgLst>
  <pc:docChgLst>
    <pc:chgData name="Adam Zackrisson" userId="S::adaza1@vgregion.se::5110d8e8-f769-4555-a8a9-8865b280613b" providerId="AD" clId="Web-{C6C2E08D-B549-BD0B-ECE8-CFC9270364FC}"/>
    <pc:docChg chg="delSld modSld sldOrd">
      <pc:chgData name="Adam Zackrisson" userId="S::adaza1@vgregion.se::5110d8e8-f769-4555-a8a9-8865b280613b" providerId="AD" clId="Web-{C6C2E08D-B549-BD0B-ECE8-CFC9270364FC}" dt="2024-10-24T14:34:54.157" v="123" actId="14100"/>
      <pc:docMkLst>
        <pc:docMk/>
      </pc:docMkLst>
      <pc:sldChg chg="modSp modCm">
        <pc:chgData name="Adam Zackrisson" userId="S::adaza1@vgregion.se::5110d8e8-f769-4555-a8a9-8865b280613b" providerId="AD" clId="Web-{C6C2E08D-B549-BD0B-ECE8-CFC9270364FC}" dt="2024-10-24T14:22:51.945" v="85" actId="20577"/>
        <pc:sldMkLst>
          <pc:docMk/>
          <pc:sldMk cId="3194377694" sldId="256"/>
        </pc:sldMkLst>
        <pc:spChg chg="mod">
          <ac:chgData name="Adam Zackrisson" userId="S::adaza1@vgregion.se::5110d8e8-f769-4555-a8a9-8865b280613b" providerId="AD" clId="Web-{C6C2E08D-B549-BD0B-ECE8-CFC9270364FC}" dt="2024-10-24T13:07:21.536" v="27" actId="20577"/>
          <ac:spMkLst>
            <pc:docMk/>
            <pc:sldMk cId="3194377694" sldId="256"/>
            <ac:spMk id="4" creationId="{3C565AE9-AA2C-F6C3-7B10-05B267893132}"/>
          </ac:spMkLst>
        </pc:spChg>
        <pc:spChg chg="mod">
          <ac:chgData name="Adam Zackrisson" userId="S::adaza1@vgregion.se::5110d8e8-f769-4555-a8a9-8865b280613b" providerId="AD" clId="Web-{C6C2E08D-B549-BD0B-ECE8-CFC9270364FC}" dt="2024-10-24T14:22:51.945" v="85" actId="20577"/>
          <ac:spMkLst>
            <pc:docMk/>
            <pc:sldMk cId="3194377694" sldId="256"/>
            <ac:spMk id="26" creationId="{326D38F4-216F-C547-9183-5A06087A61C2}"/>
          </ac:spMkLst>
        </pc:spChg>
        <pc:spChg chg="mod">
          <ac:chgData name="Adam Zackrisson" userId="S::adaza1@vgregion.se::5110d8e8-f769-4555-a8a9-8865b280613b" providerId="AD" clId="Web-{C6C2E08D-B549-BD0B-ECE8-CFC9270364FC}" dt="2024-10-24T14:20:20.946" v="61" actId="20577"/>
          <ac:spMkLst>
            <pc:docMk/>
            <pc:sldMk cId="3194377694" sldId="256"/>
            <ac:spMk id="28" creationId="{704924D0-EBE3-DB57-7D14-79923C478CC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dam Zackrisson" userId="S::adaza1@vgregion.se::5110d8e8-f769-4555-a8a9-8865b280613b" providerId="AD" clId="Web-{C6C2E08D-B549-BD0B-ECE8-CFC9270364FC}" dt="2024-10-24T14:22:47.429" v="84" actId="20577"/>
              <pc2:cmMkLst xmlns:pc2="http://schemas.microsoft.com/office/powerpoint/2019/9/main/command">
                <pc:docMk/>
                <pc:sldMk cId="3194377694" sldId="256"/>
                <pc2:cmMk id="{F7D53A03-626E-479C-89D1-421226040E2F}"/>
              </pc2:cmMkLst>
            </pc226:cmChg>
          </p:ext>
        </pc:extLst>
      </pc:sldChg>
      <pc:sldChg chg="del">
        <pc:chgData name="Adam Zackrisson" userId="S::adaza1@vgregion.se::5110d8e8-f769-4555-a8a9-8865b280613b" providerId="AD" clId="Web-{C6C2E08D-B549-BD0B-ECE8-CFC9270364FC}" dt="2024-10-24T13:08:20.114" v="39"/>
        <pc:sldMkLst>
          <pc:docMk/>
          <pc:sldMk cId="1513878605" sldId="257"/>
        </pc:sldMkLst>
      </pc:sldChg>
      <pc:sldChg chg="modSp">
        <pc:chgData name="Adam Zackrisson" userId="S::adaza1@vgregion.se::5110d8e8-f769-4555-a8a9-8865b280613b" providerId="AD" clId="Web-{C6C2E08D-B549-BD0B-ECE8-CFC9270364FC}" dt="2024-10-24T14:23:07.851" v="89" actId="20577"/>
        <pc:sldMkLst>
          <pc:docMk/>
          <pc:sldMk cId="2086078273" sldId="260"/>
        </pc:sldMkLst>
        <pc:spChg chg="mod">
          <ac:chgData name="Adam Zackrisson" userId="S::adaza1@vgregion.se::5110d8e8-f769-4555-a8a9-8865b280613b" providerId="AD" clId="Web-{C6C2E08D-B549-BD0B-ECE8-CFC9270364FC}" dt="2024-10-24T14:23:07.851" v="89" actId="20577"/>
          <ac:spMkLst>
            <pc:docMk/>
            <pc:sldMk cId="2086078273" sldId="260"/>
            <ac:spMk id="26" creationId="{326D38F4-216F-C547-9183-5A06087A61C2}"/>
          </ac:spMkLst>
        </pc:spChg>
        <pc:spChg chg="mod">
          <ac:chgData name="Adam Zackrisson" userId="S::adaza1@vgregion.se::5110d8e8-f769-4555-a8a9-8865b280613b" providerId="AD" clId="Web-{C6C2E08D-B549-BD0B-ECE8-CFC9270364FC}" dt="2024-10-24T14:20:25.665" v="63" actId="20577"/>
          <ac:spMkLst>
            <pc:docMk/>
            <pc:sldMk cId="2086078273" sldId="260"/>
            <ac:spMk id="28" creationId="{704924D0-EBE3-DB57-7D14-79923C478CCE}"/>
          </ac:spMkLst>
        </pc:spChg>
      </pc:sldChg>
      <pc:sldChg chg="modSp">
        <pc:chgData name="Adam Zackrisson" userId="S::adaza1@vgregion.se::5110d8e8-f769-4555-a8a9-8865b280613b" providerId="AD" clId="Web-{C6C2E08D-B549-BD0B-ECE8-CFC9270364FC}" dt="2024-10-24T14:23:15.335" v="91" actId="20577"/>
        <pc:sldMkLst>
          <pc:docMk/>
          <pc:sldMk cId="3865140757" sldId="261"/>
        </pc:sldMkLst>
        <pc:spChg chg="mod">
          <ac:chgData name="Adam Zackrisson" userId="S::adaza1@vgregion.se::5110d8e8-f769-4555-a8a9-8865b280613b" providerId="AD" clId="Web-{C6C2E08D-B549-BD0B-ECE8-CFC9270364FC}" dt="2024-10-24T14:23:15.335" v="91" actId="20577"/>
          <ac:spMkLst>
            <pc:docMk/>
            <pc:sldMk cId="3865140757" sldId="261"/>
            <ac:spMk id="26" creationId="{326D38F4-216F-C547-9183-5A06087A61C2}"/>
          </ac:spMkLst>
        </pc:spChg>
        <pc:spChg chg="mod">
          <ac:chgData name="Adam Zackrisson" userId="S::adaza1@vgregion.se::5110d8e8-f769-4555-a8a9-8865b280613b" providerId="AD" clId="Web-{C6C2E08D-B549-BD0B-ECE8-CFC9270364FC}" dt="2024-10-24T14:20:30.149" v="64" actId="20577"/>
          <ac:spMkLst>
            <pc:docMk/>
            <pc:sldMk cId="3865140757" sldId="261"/>
            <ac:spMk id="28" creationId="{704924D0-EBE3-DB57-7D14-79923C478CCE}"/>
          </ac:spMkLst>
        </pc:spChg>
      </pc:sldChg>
      <pc:sldChg chg="modSp modCm">
        <pc:chgData name="Adam Zackrisson" userId="S::adaza1@vgregion.se::5110d8e8-f769-4555-a8a9-8865b280613b" providerId="AD" clId="Web-{C6C2E08D-B549-BD0B-ECE8-CFC9270364FC}" dt="2024-10-24T14:24:10.866" v="103" actId="20577"/>
        <pc:sldMkLst>
          <pc:docMk/>
          <pc:sldMk cId="62741398" sldId="262"/>
        </pc:sldMkLst>
        <pc:spChg chg="mod">
          <ac:chgData name="Adam Zackrisson" userId="S::adaza1@vgregion.se::5110d8e8-f769-4555-a8a9-8865b280613b" providerId="AD" clId="Web-{C6C2E08D-B549-BD0B-ECE8-CFC9270364FC}" dt="2024-10-24T14:24:10.866" v="103" actId="20577"/>
          <ac:spMkLst>
            <pc:docMk/>
            <pc:sldMk cId="62741398" sldId="262"/>
            <ac:spMk id="2" creationId="{C1723CD0-19DD-C5B0-8DCF-7D80425D0012}"/>
          </ac:spMkLst>
        </pc:spChg>
        <pc:spChg chg="mod">
          <ac:chgData name="Adam Zackrisson" userId="S::adaza1@vgregion.se::5110d8e8-f769-4555-a8a9-8865b280613b" providerId="AD" clId="Web-{C6C2E08D-B549-BD0B-ECE8-CFC9270364FC}" dt="2024-10-24T14:23:19.601" v="93" actId="20577"/>
          <ac:spMkLst>
            <pc:docMk/>
            <pc:sldMk cId="62741398" sldId="262"/>
            <ac:spMk id="26" creationId="{326D38F4-216F-C547-9183-5A06087A61C2}"/>
          </ac:spMkLst>
        </pc:spChg>
        <pc:spChg chg="mod">
          <ac:chgData name="Adam Zackrisson" userId="S::adaza1@vgregion.se::5110d8e8-f769-4555-a8a9-8865b280613b" providerId="AD" clId="Web-{C6C2E08D-B549-BD0B-ECE8-CFC9270364FC}" dt="2024-10-24T14:20:32.774" v="65" actId="20577"/>
          <ac:spMkLst>
            <pc:docMk/>
            <pc:sldMk cId="62741398" sldId="262"/>
            <ac:spMk id="28" creationId="{704924D0-EBE3-DB57-7D14-79923C478CC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dam Zackrisson" userId="S::adaza1@vgregion.se::5110d8e8-f769-4555-a8a9-8865b280613b" providerId="AD" clId="Web-{C6C2E08D-B549-BD0B-ECE8-CFC9270364FC}" dt="2024-10-24T14:24:08.710" v="102" actId="20577"/>
              <pc2:cmMkLst xmlns:pc2="http://schemas.microsoft.com/office/powerpoint/2019/9/main/command">
                <pc:docMk/>
                <pc:sldMk cId="62741398" sldId="262"/>
                <pc2:cmMk id="{DA3F4EB9-DFA4-4085-991B-8BFA7CEB219D}"/>
              </pc2:cmMkLst>
            </pc226:cmChg>
          </p:ext>
        </pc:extLst>
      </pc:sldChg>
      <pc:sldChg chg="modSp">
        <pc:chgData name="Adam Zackrisson" userId="S::adaza1@vgregion.se::5110d8e8-f769-4555-a8a9-8865b280613b" providerId="AD" clId="Web-{C6C2E08D-B549-BD0B-ECE8-CFC9270364FC}" dt="2024-10-24T14:23:30.867" v="97" actId="20577"/>
        <pc:sldMkLst>
          <pc:docMk/>
          <pc:sldMk cId="2818606119" sldId="263"/>
        </pc:sldMkLst>
        <pc:spChg chg="mod">
          <ac:chgData name="Adam Zackrisson" userId="S::adaza1@vgregion.se::5110d8e8-f769-4555-a8a9-8865b280613b" providerId="AD" clId="Web-{C6C2E08D-B549-BD0B-ECE8-CFC9270364FC}" dt="2024-10-24T14:23:30.867" v="97" actId="20577"/>
          <ac:spMkLst>
            <pc:docMk/>
            <pc:sldMk cId="2818606119" sldId="263"/>
            <ac:spMk id="26" creationId="{326D38F4-216F-C547-9183-5A06087A61C2}"/>
          </ac:spMkLst>
        </pc:spChg>
        <pc:spChg chg="mod">
          <ac:chgData name="Adam Zackrisson" userId="S::adaza1@vgregion.se::5110d8e8-f769-4555-a8a9-8865b280613b" providerId="AD" clId="Web-{C6C2E08D-B549-BD0B-ECE8-CFC9270364FC}" dt="2024-10-24T14:20:39.212" v="67" actId="20577"/>
          <ac:spMkLst>
            <pc:docMk/>
            <pc:sldMk cId="2818606119" sldId="263"/>
            <ac:spMk id="28" creationId="{704924D0-EBE3-DB57-7D14-79923C478CCE}"/>
          </ac:spMkLst>
        </pc:spChg>
      </pc:sldChg>
      <pc:sldChg chg="modSp">
        <pc:chgData name="Adam Zackrisson" userId="S::adaza1@vgregion.se::5110d8e8-f769-4555-a8a9-8865b280613b" providerId="AD" clId="Web-{C6C2E08D-B549-BD0B-ECE8-CFC9270364FC}" dt="2024-10-24T14:23:57.929" v="99" actId="20577"/>
        <pc:sldMkLst>
          <pc:docMk/>
          <pc:sldMk cId="3117613945" sldId="264"/>
        </pc:sldMkLst>
        <pc:spChg chg="mod">
          <ac:chgData name="Adam Zackrisson" userId="S::adaza1@vgregion.se::5110d8e8-f769-4555-a8a9-8865b280613b" providerId="AD" clId="Web-{C6C2E08D-B549-BD0B-ECE8-CFC9270364FC}" dt="2024-10-24T14:23:57.929" v="99" actId="20577"/>
          <ac:spMkLst>
            <pc:docMk/>
            <pc:sldMk cId="3117613945" sldId="264"/>
            <ac:spMk id="26" creationId="{326D38F4-216F-C547-9183-5A06087A61C2}"/>
          </ac:spMkLst>
        </pc:spChg>
        <pc:spChg chg="mod">
          <ac:chgData name="Adam Zackrisson" userId="S::adaza1@vgregion.se::5110d8e8-f769-4555-a8a9-8865b280613b" providerId="AD" clId="Web-{C6C2E08D-B549-BD0B-ECE8-CFC9270364FC}" dt="2024-10-24T14:20:42.149" v="68" actId="20577"/>
          <ac:spMkLst>
            <pc:docMk/>
            <pc:sldMk cId="3117613945" sldId="264"/>
            <ac:spMk id="28" creationId="{704924D0-EBE3-DB57-7D14-79923C478CCE}"/>
          </ac:spMkLst>
        </pc:spChg>
      </pc:sldChg>
      <pc:sldChg chg="modSp ord modCm">
        <pc:chgData name="Adam Zackrisson" userId="S::adaza1@vgregion.se::5110d8e8-f769-4555-a8a9-8865b280613b" providerId="AD" clId="Web-{C6C2E08D-B549-BD0B-ECE8-CFC9270364FC}" dt="2024-10-24T14:23:02.804" v="87" actId="20577"/>
        <pc:sldMkLst>
          <pc:docMk/>
          <pc:sldMk cId="4267149814" sldId="265"/>
        </pc:sldMkLst>
        <pc:spChg chg="mod">
          <ac:chgData name="Adam Zackrisson" userId="S::adaza1@vgregion.se::5110d8e8-f769-4555-a8a9-8865b280613b" providerId="AD" clId="Web-{C6C2E08D-B549-BD0B-ECE8-CFC9270364FC}" dt="2024-10-24T13:07:34.848" v="38" actId="20577"/>
          <ac:spMkLst>
            <pc:docMk/>
            <pc:sldMk cId="4267149814" sldId="265"/>
            <ac:spMk id="4" creationId="{3C565AE9-AA2C-F6C3-7B10-05B267893132}"/>
          </ac:spMkLst>
        </pc:spChg>
        <pc:spChg chg="mod">
          <ac:chgData name="Adam Zackrisson" userId="S::adaza1@vgregion.se::5110d8e8-f769-4555-a8a9-8865b280613b" providerId="AD" clId="Web-{C6C2E08D-B549-BD0B-ECE8-CFC9270364FC}" dt="2024-10-24T14:23:02.804" v="87" actId="20577"/>
          <ac:spMkLst>
            <pc:docMk/>
            <pc:sldMk cId="4267149814" sldId="265"/>
            <ac:spMk id="26" creationId="{326D38F4-216F-C547-9183-5A06087A61C2}"/>
          </ac:spMkLst>
        </pc:spChg>
        <pc:spChg chg="mod">
          <ac:chgData name="Adam Zackrisson" userId="S::adaza1@vgregion.se::5110d8e8-f769-4555-a8a9-8865b280613b" providerId="AD" clId="Web-{C6C2E08D-B549-BD0B-ECE8-CFC9270364FC}" dt="2024-10-24T14:20:23.181" v="62" actId="20577"/>
          <ac:spMkLst>
            <pc:docMk/>
            <pc:sldMk cId="4267149814" sldId="265"/>
            <ac:spMk id="28" creationId="{704924D0-EBE3-DB57-7D14-79923C478CC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dam Zackrisson" userId="S::adaza1@vgregion.se::5110d8e8-f769-4555-a8a9-8865b280613b" providerId="AD" clId="Web-{C6C2E08D-B549-BD0B-ECE8-CFC9270364FC}" dt="2024-10-24T14:23:01.070" v="86" actId="20577"/>
              <pc2:cmMkLst xmlns:pc2="http://schemas.microsoft.com/office/powerpoint/2019/9/main/command">
                <pc:docMk/>
                <pc:sldMk cId="4267149814" sldId="265"/>
                <pc2:cmMk id="{0530113E-44FE-426E-BD69-98B78FA8A7B3}"/>
              </pc2:cmMkLst>
            </pc226:cmChg>
          </p:ext>
        </pc:extLst>
      </pc:sldChg>
      <pc:sldChg chg="modSp">
        <pc:chgData name="Adam Zackrisson" userId="S::adaza1@vgregion.se::5110d8e8-f769-4555-a8a9-8865b280613b" providerId="AD" clId="Web-{C6C2E08D-B549-BD0B-ECE8-CFC9270364FC}" dt="2024-10-24T14:34:54.157" v="123" actId="14100"/>
        <pc:sldMkLst>
          <pc:docMk/>
          <pc:sldMk cId="346083351" sldId="266"/>
        </pc:sldMkLst>
      </pc:sldChg>
    </pc:docChg>
  </pc:docChgLst>
  <pc:docChgLst>
    <pc:chgData name="Adam Zackrisson" userId="S::adaza1@vgregion.se::5110d8e8-f769-4555-a8a9-8865b280613b" providerId="AD" clId="Web-{582FA25F-B877-EAA8-BF82-33362896CCE5}"/>
    <pc:docChg chg="modSld">
      <pc:chgData name="Adam Zackrisson" userId="S::adaza1@vgregion.se::5110d8e8-f769-4555-a8a9-8865b280613b" providerId="AD" clId="Web-{582FA25F-B877-EAA8-BF82-33362896CCE5}" dt="2024-11-05T09:05:48.986" v="4" actId="1076"/>
      <pc:docMkLst>
        <pc:docMk/>
      </pc:docMkLst>
      <pc:sldChg chg="modSp">
        <pc:chgData name="Adam Zackrisson" userId="S::adaza1@vgregion.se::5110d8e8-f769-4555-a8a9-8865b280613b" providerId="AD" clId="Web-{582FA25F-B877-EAA8-BF82-33362896CCE5}" dt="2024-11-05T09:05:48.986" v="4" actId="1076"/>
        <pc:sldMkLst>
          <pc:docMk/>
          <pc:sldMk cId="4284009318" sldId="270"/>
        </pc:sldMkLst>
        <pc:spChg chg="mod">
          <ac:chgData name="Adam Zackrisson" userId="S::adaza1@vgregion.se::5110d8e8-f769-4555-a8a9-8865b280613b" providerId="AD" clId="Web-{582FA25F-B877-EAA8-BF82-33362896CCE5}" dt="2024-11-05T09:05:26.048" v="1" actId="1076"/>
          <ac:spMkLst>
            <pc:docMk/>
            <pc:sldMk cId="4284009318" sldId="270"/>
            <ac:spMk id="24" creationId="{FF358134-5783-45C6-6F24-7315143EC5D6}"/>
          </ac:spMkLst>
        </pc:spChg>
        <pc:spChg chg="mod">
          <ac:chgData name="Adam Zackrisson" userId="S::adaza1@vgregion.se::5110d8e8-f769-4555-a8a9-8865b280613b" providerId="AD" clId="Web-{582FA25F-B877-EAA8-BF82-33362896CCE5}" dt="2024-11-05T09:05:48.986" v="4" actId="1076"/>
          <ac:spMkLst>
            <pc:docMk/>
            <pc:sldMk cId="4284009318" sldId="270"/>
            <ac:spMk id="25" creationId="{E9A81080-FF0C-6B5D-C900-8A28703C54C2}"/>
          </ac:spMkLst>
        </pc:spChg>
      </pc:sldChg>
    </pc:docChg>
  </pc:docChgLst>
</pc:chgInfo>
</file>

<file path=ppt/comments/modernComment_100_BE6655D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7D53A03-626E-479C-89D1-421226040E2F}" authorId="{50BEBAC4-70FD-9F59-6EAE-8C042F69E385}" status="resolved" created="2024-10-24T13:17:08.049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94377694" sldId="256"/>
      <ac:spMk id="26" creationId="{326D38F4-216F-C547-9183-5A06087A61C2}"/>
      <ac:txMk cp="21">
        <ac:context len="73" hash="1964044331"/>
      </ac:txMk>
    </ac:txMkLst>
    <p188:pos x="4724400" y="558800"/>
    <p188:txBody>
      <a:bodyPr/>
      <a:lstStyle/>
      <a:p>
        <a:r>
          <a:rPr lang="sv-SE"/>
          <a:t>Om inget har ändrats så kör vi ju provtagning månad 1 och 4, inte var 4e vecka i 4 månader :)</a:t>
        </a:r>
      </a:p>
    </p188:txBody>
  </p188:cm>
  <p188:cm id="{1DEF527C-ED3B-4C21-884B-29F2BBD4A919}" authorId="{50BEBAC4-70FD-9F59-6EAE-8C042F69E385}" status="resolved" created="2024-10-24T13:18:48.940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94377694" sldId="256"/>
      <ac:spMk id="17" creationId="{6FE41DF3-A906-E23A-B62F-5468957D8B51}"/>
      <ac:txMk cp="0" len="10">
        <ac:context len="11" hash="4082104423"/>
      </ac:txMk>
    </ac:txMkLst>
    <p188:replyLst>
      <p188:reply id="{3AFCEACC-6B64-4412-85FF-AAFF66D408AE}" authorId="{C4C73036-B343-A79E-3A50-335B7992A0B5}" created="2024-10-29T07:45:00.269">
        <p188:txBody>
          <a:bodyPr/>
          <a:lstStyle/>
          <a:p>
            <a:r>
              <a:rPr lang="sv-SE"/>
              <a:t>håller med</a:t>
            </a:r>
          </a:p>
        </p188:txBody>
      </p188:reply>
      <p188:reply id="{A9E87F87-DED7-4C8A-9F0F-97F58DAA05F0}" authorId="{08F961CC-5F04-9E39-BB42-4DF7E9C608FF}" created="2024-10-29T13:22:35.870">
        <p188:txBody>
          <a:bodyPr/>
          <a:lstStyle/>
          <a:p>
            <a:r>
              <a:rPr lang="sv-SE"/>
              <a:t>Bra, justerat!</a:t>
            </a:r>
          </a:p>
        </p188:txBody>
      </p188:reply>
    </p188:replyLst>
    <p188:txBody>
      <a:bodyPr/>
      <a:lstStyle/>
      <a:p>
        <a:r>
          <a:rPr lang="sv-SE"/>
          <a:t>Det kan tolkas som att det tar 1-2 veckor och sedan startar strålbehandlingen igång. Ska man lägga till en vit pil innan "förberedelser" där det står ca 4 veckor? Eftersom att det tar ett tag innan de blir kallade till förberedelserna och att tiden till start (som de oftast undrar över) är ca6-8 veckor</a:t>
        </a:r>
      </a:p>
    </p188:txBody>
  </p188:cm>
</p188:cmLst>
</file>

<file path=ppt/comments/modernComment_103_6F6EB03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0E4F526-7AF9-4521-8F8B-E3219F27913A}" authorId="{C4C73036-B343-A79E-3A50-335B7992A0B5}" created="2024-10-29T07:47:12.130">
    <pc:sldMkLst xmlns:pc="http://schemas.microsoft.com/office/powerpoint/2013/main/command">
      <pc:docMk/>
      <pc:sldMk cId="1869525054" sldId="259"/>
    </pc:sldMkLst>
    <p188:replyLst>
      <p188:reply id="{1A5CEED9-3EA9-49FF-A6DB-D5B8D521BF21}" authorId="{08F961CC-5F04-9E39-BB42-4DF7E9C608FF}" created="2024-10-29T08:37:36.277">
        <p188:txBody>
          <a:bodyPr/>
          <a:lstStyle/>
          <a:p>
            <a:r>
              <a:rPr lang="en-US"/>
              <a:t>Så sant! Blev lite iterativt till slut, justerar!</a:t>
            </a:r>
          </a:p>
        </p188:txBody>
      </p188:reply>
    </p188:replyLst>
    <p188:txBody>
      <a:bodyPr/>
      <a:lstStyle/>
      <a:p>
        <a:r>
          <a:rPr lang="sv-SE"/>
          <a:t>Inga guldkorn vid salvage</a:t>
        </a:r>
      </a:p>
    </p188:txBody>
  </p188:cm>
  <p188:cm id="{027FBFF7-A15A-4820-BFAA-9EDD4D4E458F}" authorId="{5AD74F17-70F5-620B-526C-133073116305}" created="2024-11-05T10:22:27.86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69525054" sldId="259"/>
      <ac:spMk id="16" creationId="{73DBF2D0-5A9D-44DB-973C-91F175700E37}"/>
      <ac:txMk cp="44" len="1">
        <ac:context len="56" hash="2553446192"/>
      </ac:txMk>
    </ac:txMkLst>
    <p188:pos x="1524000" y="1156447"/>
    <p188:txBody>
      <a:bodyPr/>
      <a:lstStyle/>
      <a:p>
        <a:r>
          <a:rPr lang="sv-SE"/>
          <a:t>Borde vara var 6:e månad</a:t>
        </a:r>
      </a:p>
    </p188:txBody>
  </p188:cm>
</p188:cmLst>
</file>

<file path=ppt/comments/modernComment_105_E6615E1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EADD62E-7377-40EE-8B89-652D093120FB}" authorId="{50BEBAC4-70FD-9F59-6EAE-8C042F69E385}" status="resolved" created="2024-10-24T13:26:00.173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865140757" sldId="261"/>
      <ac:spMk id="4" creationId="{3C565AE9-AA2C-F6C3-7B10-05B267893132}"/>
      <ac:txMk cp="30">
        <ac:context len="86" hash="1818381317"/>
      </ac:txMk>
    </ac:txMkLst>
    <p188:pos x="9144000" y="121920"/>
    <p188:txBody>
      <a:bodyPr/>
      <a:lstStyle/>
      <a:p>
        <a:r>
          <a:rPr lang="sv-SE"/>
          <a:t>VI kanske ska använda samma ord i rubriken som nere vid pilen, antingen hormonell eller antihormonell, för att inte förvirra pat :)</a:t>
        </a:r>
      </a:p>
    </p188:txBody>
  </p188:cm>
</p188:cmLst>
</file>

<file path=ppt/comments/modernComment_110_69A5867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ABE94C5-8040-4225-96CD-97ABD59458B3}" authorId="{08F961CC-5F04-9E39-BB42-4DF7E9C608FF}" created="2024-10-29T13:21:49.120">
    <pc:sldMkLst xmlns:pc="http://schemas.microsoft.com/office/powerpoint/2013/main/command">
      <pc:docMk/>
      <pc:sldMk cId="1772455538" sldId="272"/>
    </pc:sldMkLst>
    <p188:txBody>
      <a:bodyPr/>
      <a:lstStyle/>
      <a:p>
        <a:r>
          <a:rPr lang="sv-SE"/>
          <a:t>Stämmer det att vi startar Bik efter mamillstrål, eller tjuststartar vi ibland tidigare?</a:t>
        </a:r>
      </a:p>
    </p188:txBody>
  </p188:cm>
</p188:cmLst>
</file>

<file path=ppt/comments/modernComment_113_4CB8B7D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B1A0731-4C14-4137-9597-34F5409B6E8B}" authorId="{08F961CC-5F04-9E39-BB42-4DF7E9C608FF}" created="2024-10-29T14:01:06.087">
    <pc:sldMkLst xmlns:pc="http://schemas.microsoft.com/office/powerpoint/2013/main/command">
      <pc:docMk/>
      <pc:sldMk cId="1287174105" sldId="275"/>
    </pc:sldMkLst>
    <p188:txBody>
      <a:bodyPr/>
      <a:lstStyle/>
      <a:p>
        <a:r>
          <a:rPr lang="sv-SE"/>
          <a:t>Baserat på tidigare tidslinje, använder vi detta schema längre?</a:t>
        </a:r>
      </a:p>
    </p188:txBody>
  </p188:cm>
</p188:cmLst>
</file>

<file path=ppt/comments/modernComment_114_1C51D27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7AF918F-7E03-4393-8F22-096F2874AC11}" authorId="{08F961CC-5F04-9E39-BB42-4DF7E9C608FF}" created="2024-10-29T14:09:42.144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475124339" sldId="276"/>
      <ac:spMk id="5" creationId="{0FCF5691-E701-42DB-849F-75B4EF0F52CC}"/>
      <ac:txMk cp="16" len="18">
        <ac:context len="67" hash="1200944414"/>
      </ac:txMk>
    </ac:txMkLst>
    <p188:pos x="1995908" y="985079"/>
    <p188:txBody>
      <a:bodyPr/>
      <a:lstStyle/>
      <a:p>
        <a:r>
          <a:rPr lang="sv-SE"/>
          <a:t>Väljer vi 20 eller 22 fraktioner för denna grupp regelmässigt?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2024-10-31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0_BE6655DE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3_4CB8B7D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4_1C51D27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0_69A5867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3_6F6EB03E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5_E6615E1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3C565AE9-AA2C-F6C3-7B10-05B267893132}"/>
              </a:ext>
            </a:extLst>
          </p:cNvPr>
          <p:cNvSpPr>
            <a:spLocks noGrp="1"/>
          </p:cNvSpPr>
          <p:nvPr/>
        </p:nvSpPr>
        <p:spPr>
          <a:xfrm>
            <a:off x="828856" y="478367"/>
            <a:ext cx="10421019" cy="6449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400" b="1" dirty="0">
                <a:latin typeface="Aptos"/>
                <a:ea typeface="+mj-lt"/>
                <a:cs typeface="+mj-lt"/>
              </a:rPr>
              <a:t>YTTRE STRÅLBEHANDLING MED HORMONELL BEHANDLING (BIKALUTAMID) MOT PROSTATACANCER I BOTANDE SYFTE</a:t>
            </a:r>
            <a:endParaRPr lang="sv-SE" dirty="0"/>
          </a:p>
        </p:txBody>
      </p:sp>
      <p:sp>
        <p:nvSpPr>
          <p:cNvPr id="10" name="Pil: femhörning 9">
            <a:extLst>
              <a:ext uri="{FF2B5EF4-FFF2-40B4-BE49-F238E27FC236}">
                <a16:creationId xmlns:a16="http://schemas.microsoft.com/office/drawing/2014/main" id="{3379A44B-B18D-3F7F-62D2-63D48DDC665C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12" name="Pil: sparr 11">
            <a:extLst>
              <a:ext uri="{FF2B5EF4-FFF2-40B4-BE49-F238E27FC236}">
                <a16:creationId xmlns:a16="http://schemas.microsoft.com/office/drawing/2014/main" id="{CD86D61F-7B74-8187-54EB-CE4D90D77A48}"/>
              </a:ext>
            </a:extLst>
          </p:cNvPr>
          <p:cNvSpPr/>
          <p:nvPr/>
        </p:nvSpPr>
        <p:spPr>
          <a:xfrm>
            <a:off x="3833392" y="1862896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22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4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 ½ veckor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Bröstbestrålning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81BE957E-9F61-3607-11DA-F60645D80CDF}"/>
              </a:ext>
            </a:extLst>
          </p:cNvPr>
          <p:cNvSpPr/>
          <p:nvPr/>
        </p:nvSpPr>
        <p:spPr>
          <a:xfrm>
            <a:off x="6992383" y="1862895"/>
            <a:ext cx="2429115" cy="1785177"/>
          </a:xfrm>
          <a:prstGeom prst="chevron">
            <a:avLst>
              <a:gd name="adj" fmla="val 201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84A35A7D-02D3-0898-09D4-9E72D99FCB4F}"/>
              </a:ext>
            </a:extLst>
          </p:cNvPr>
          <p:cNvSpPr/>
          <p:nvPr/>
        </p:nvSpPr>
        <p:spPr>
          <a:xfrm>
            <a:off x="3134868" y="1862897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21" name="Pil: sparr 20">
            <a:extLst>
              <a:ext uri="{FF2B5EF4-FFF2-40B4-BE49-F238E27FC236}">
                <a16:creationId xmlns:a16="http://schemas.microsoft.com/office/drawing/2014/main" id="{66575B3C-D74C-08A3-06F6-3C84CAE9CA36}"/>
              </a:ext>
            </a:extLst>
          </p:cNvPr>
          <p:cNvSpPr/>
          <p:nvPr/>
        </p:nvSpPr>
        <p:spPr>
          <a:xfrm>
            <a:off x="9123933" y="1862896"/>
            <a:ext cx="2715642" cy="1785176"/>
          </a:xfrm>
          <a:prstGeom prst="chevron">
            <a:avLst>
              <a:gd name="adj" fmla="val 211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UPPFÖLJNING KONTAKTSKÖTERSKA</a:t>
            </a:r>
            <a:endParaRPr lang="sv-SE" sz="110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  <p:sp>
        <p:nvSpPr>
          <p:cNvPr id="23" name="Pil: femhörning 22">
            <a:extLst>
              <a:ext uri="{FF2B5EF4-FFF2-40B4-BE49-F238E27FC236}">
                <a16:creationId xmlns:a16="http://schemas.microsoft.com/office/drawing/2014/main" id="{768BDB15-EBB8-9E6C-F471-29B0B1CA3D29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BIKALUTAMID</a:t>
            </a:r>
          </a:p>
        </p:txBody>
      </p:sp>
      <p:sp>
        <p:nvSpPr>
          <p:cNvPr id="24" name="Pil: sparr 23">
            <a:extLst>
              <a:ext uri="{FF2B5EF4-FFF2-40B4-BE49-F238E27FC236}">
                <a16:creationId xmlns:a16="http://schemas.microsoft.com/office/drawing/2014/main" id="{B10538DD-6951-B1A0-FD54-AC1F84A17F29}"/>
              </a:ext>
            </a:extLst>
          </p:cNvPr>
          <p:cNvSpPr/>
          <p:nvPr/>
        </p:nvSpPr>
        <p:spPr>
          <a:xfrm>
            <a:off x="1838325" y="4270883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</a:t>
            </a:r>
            <a:r>
              <a:rPr lang="sv-SE" sz="1200" dirty="0" err="1">
                <a:solidFill>
                  <a:schemeClr val="tx1"/>
                </a:solidFill>
              </a:rPr>
              <a:t>Bikalutamid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26" name="Pil: sparr 25">
            <a:extLst>
              <a:ext uri="{FF2B5EF4-FFF2-40B4-BE49-F238E27FC236}">
                <a16:creationId xmlns:a16="http://schemas.microsoft.com/office/drawing/2014/main" id="{326D38F4-216F-C547-9183-5A06087A61C2}"/>
              </a:ext>
            </a:extLst>
          </p:cNvPr>
          <p:cNvSpPr/>
          <p:nvPr/>
        </p:nvSpPr>
        <p:spPr>
          <a:xfrm>
            <a:off x="4676775" y="4270884"/>
            <a:ext cx="7162800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BIKALUTAMID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Behandlingstid: 2 år efter avslutad strålbehandling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1F22B44A-7207-03D2-1A36-04F37C19342D}"/>
              </a:ext>
            </a:extLst>
          </p:cNvPr>
          <p:cNvSpPr/>
          <p:nvPr/>
        </p:nvSpPr>
        <p:spPr>
          <a:xfrm>
            <a:off x="666351" y="1424563"/>
            <a:ext cx="11173223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704924D0-EBE3-DB57-7D14-79923C478CCE}"/>
              </a:ext>
            </a:extLst>
          </p:cNvPr>
          <p:cNvSpPr/>
          <p:nvPr/>
        </p:nvSpPr>
        <p:spPr>
          <a:xfrm>
            <a:off x="666353" y="3830760"/>
            <a:ext cx="11173222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D2098DAD-C084-3C4D-5931-86B584C24BCB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92CC05EB-6532-2717-9173-7FCE5D5A7891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3" name="Pil: sparr 2">
            <a:extLst>
              <a:ext uri="{FF2B5EF4-FFF2-40B4-BE49-F238E27FC236}">
                <a16:creationId xmlns:a16="http://schemas.microsoft.com/office/drawing/2014/main" id="{4D1A36B3-D5C6-17AE-DE23-012686231C3C}"/>
              </a:ext>
            </a:extLst>
          </p:cNvPr>
          <p:cNvSpPr/>
          <p:nvPr/>
        </p:nvSpPr>
        <p:spPr>
          <a:xfrm>
            <a:off x="6268831" y="1862895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238AE2-449C-8FDA-95E5-CCE431EA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STRÅLBEHANDLING MED HORMONELL BEHANDLING(BIKALUTAMID) VID BEGRÄNSAD SPRIDD SJUKDOM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53E58040-11AF-4E6A-7394-3249E221718B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C26757C3-7189-AB74-1BB9-1430EAA2255B}"/>
              </a:ext>
            </a:extLst>
          </p:cNvPr>
          <p:cNvSpPr/>
          <p:nvPr/>
        </p:nvSpPr>
        <p:spPr>
          <a:xfrm>
            <a:off x="3833392" y="1862896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20-22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4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5- 5 ½ veckor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Bröstbestrålning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D59C619E-B2DA-2F01-D81C-EDBF637AA536}"/>
              </a:ext>
            </a:extLst>
          </p:cNvPr>
          <p:cNvSpPr/>
          <p:nvPr/>
        </p:nvSpPr>
        <p:spPr>
          <a:xfrm>
            <a:off x="6992383" y="1862895"/>
            <a:ext cx="2513567" cy="1785177"/>
          </a:xfrm>
          <a:prstGeom prst="chevron">
            <a:avLst>
              <a:gd name="adj" fmla="val 2172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3270DB4F-0419-B11E-17B9-CA5730BCDFFF}"/>
              </a:ext>
            </a:extLst>
          </p:cNvPr>
          <p:cNvSpPr/>
          <p:nvPr/>
        </p:nvSpPr>
        <p:spPr>
          <a:xfrm>
            <a:off x="3134868" y="1862897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9" name="Pil: femhörning 8">
            <a:extLst>
              <a:ext uri="{FF2B5EF4-FFF2-40B4-BE49-F238E27FC236}">
                <a16:creationId xmlns:a16="http://schemas.microsoft.com/office/drawing/2014/main" id="{CBFF79FD-1731-8D40-E113-CDC22E0F4788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BIKALUTAMID</a:t>
            </a:r>
          </a:p>
        </p:txBody>
      </p:sp>
      <p:sp>
        <p:nvSpPr>
          <p:cNvPr id="10" name="Pil: sparr 9">
            <a:extLst>
              <a:ext uri="{FF2B5EF4-FFF2-40B4-BE49-F238E27FC236}">
                <a16:creationId xmlns:a16="http://schemas.microsoft.com/office/drawing/2014/main" id="{EBF72D0B-3355-0A00-AC08-5EDE85678982}"/>
              </a:ext>
            </a:extLst>
          </p:cNvPr>
          <p:cNvSpPr/>
          <p:nvPr/>
        </p:nvSpPr>
        <p:spPr>
          <a:xfrm>
            <a:off x="1847850" y="4270883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</a:t>
            </a:r>
            <a:r>
              <a:rPr lang="sv-SE" sz="1200" dirty="0" err="1">
                <a:solidFill>
                  <a:schemeClr val="tx1"/>
                </a:solidFill>
              </a:rPr>
              <a:t>Bikalutamid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11" name="Pil: sparr 10">
            <a:extLst>
              <a:ext uri="{FF2B5EF4-FFF2-40B4-BE49-F238E27FC236}">
                <a16:creationId xmlns:a16="http://schemas.microsoft.com/office/drawing/2014/main" id="{5D39836D-B35D-858B-C1DB-EBAB206B761F}"/>
              </a:ext>
            </a:extLst>
          </p:cNvPr>
          <p:cNvSpPr/>
          <p:nvPr/>
        </p:nvSpPr>
        <p:spPr>
          <a:xfrm>
            <a:off x="4695825" y="4270884"/>
            <a:ext cx="7073981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BIKALUTAMID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Tillsvidarebehandling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C252418-2570-EECE-8394-E94013BBA04D}"/>
              </a:ext>
            </a:extLst>
          </p:cNvPr>
          <p:cNvSpPr/>
          <p:nvPr/>
        </p:nvSpPr>
        <p:spPr>
          <a:xfrm>
            <a:off x="666351" y="1424563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7A9EC223-63DE-FD2B-D030-3A2FC5F78A43}"/>
              </a:ext>
            </a:extLst>
          </p:cNvPr>
          <p:cNvSpPr/>
          <p:nvPr/>
        </p:nvSpPr>
        <p:spPr>
          <a:xfrm>
            <a:off x="666352" y="3830760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87848BC1-36F0-D903-2009-B980A239D56D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7B6DE050-27AF-85CB-5D31-AD21852536C1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01D3CB1B-A56E-7640-5ECD-77766781FCD2}"/>
              </a:ext>
            </a:extLst>
          </p:cNvPr>
          <p:cNvSpPr/>
          <p:nvPr/>
        </p:nvSpPr>
        <p:spPr>
          <a:xfrm>
            <a:off x="6268831" y="1862895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8" name="Pil: sparr 17">
            <a:extLst>
              <a:ext uri="{FF2B5EF4-FFF2-40B4-BE49-F238E27FC236}">
                <a16:creationId xmlns:a16="http://schemas.microsoft.com/office/drawing/2014/main" id="{619EB47F-CB08-E268-E716-53CE8EAC3338}"/>
              </a:ext>
            </a:extLst>
          </p:cNvPr>
          <p:cNvSpPr/>
          <p:nvPr/>
        </p:nvSpPr>
        <p:spPr>
          <a:xfrm>
            <a:off x="9229725" y="1872483"/>
            <a:ext cx="2540081" cy="1785176"/>
          </a:xfrm>
          <a:prstGeom prst="chevron">
            <a:avLst>
              <a:gd name="adj" fmla="val 2172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UPPFÖLJNING KONTAKTSKÖTERSKA</a:t>
            </a:r>
            <a:endParaRPr lang="sv-SE" sz="105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7410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1F47E0-EC21-A988-C6F8-D1984F4B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STRÅLBEHANDLING MED HORMONELL BEHANDLING (ABIRATERON) VID BEGRÄNSAD SPRIDD SJUKDOM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60E312F3-14F3-D410-77DE-C33C9BB6F8CB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0FCF5691-E701-42DB-849F-75B4EF0F52CC}"/>
              </a:ext>
            </a:extLst>
          </p:cNvPr>
          <p:cNvSpPr/>
          <p:nvPr/>
        </p:nvSpPr>
        <p:spPr>
          <a:xfrm>
            <a:off x="3833392" y="1862896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20-22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4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5- 5 ½ veckor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77125E31-31B9-0B53-B0EB-41552BA4CDB7}"/>
              </a:ext>
            </a:extLst>
          </p:cNvPr>
          <p:cNvSpPr/>
          <p:nvPr/>
        </p:nvSpPr>
        <p:spPr>
          <a:xfrm>
            <a:off x="6992383" y="1862895"/>
            <a:ext cx="2429115" cy="1785177"/>
          </a:xfrm>
          <a:prstGeom prst="chevron">
            <a:avLst>
              <a:gd name="adj" fmla="val 2278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A9515CC2-34E6-B68C-B0C3-E1B6882CC737}"/>
              </a:ext>
            </a:extLst>
          </p:cNvPr>
          <p:cNvSpPr/>
          <p:nvPr/>
        </p:nvSpPr>
        <p:spPr>
          <a:xfrm>
            <a:off x="3134868" y="1862897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9" name="Pil: femhörning 8">
            <a:extLst>
              <a:ext uri="{FF2B5EF4-FFF2-40B4-BE49-F238E27FC236}">
                <a16:creationId xmlns:a16="http://schemas.microsoft.com/office/drawing/2014/main" id="{EC469122-B5CD-D21F-A691-33B7D3A41161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ABIRATERON</a:t>
            </a:r>
          </a:p>
        </p:txBody>
      </p:sp>
      <p:sp>
        <p:nvSpPr>
          <p:cNvPr id="10" name="Pil: sparr 9">
            <a:extLst>
              <a:ext uri="{FF2B5EF4-FFF2-40B4-BE49-F238E27FC236}">
                <a16:creationId xmlns:a16="http://schemas.microsoft.com/office/drawing/2014/main" id="{191C2011-CA78-AB1C-A4D9-8ADB3DB16356}"/>
              </a:ext>
            </a:extLst>
          </p:cNvPr>
          <p:cNvSpPr/>
          <p:nvPr/>
        </p:nvSpPr>
        <p:spPr>
          <a:xfrm>
            <a:off x="1847850" y="4270883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Abirateron</a:t>
            </a: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Ges var 6:e månad</a:t>
            </a:r>
          </a:p>
        </p:txBody>
      </p:sp>
      <p:sp>
        <p:nvSpPr>
          <p:cNvPr id="11" name="Pil: sparr 10">
            <a:extLst>
              <a:ext uri="{FF2B5EF4-FFF2-40B4-BE49-F238E27FC236}">
                <a16:creationId xmlns:a16="http://schemas.microsoft.com/office/drawing/2014/main" id="{2773B2C8-98CE-7AA2-7F7D-43B7E4B2CF79}"/>
              </a:ext>
            </a:extLst>
          </p:cNvPr>
          <p:cNvSpPr/>
          <p:nvPr/>
        </p:nvSpPr>
        <p:spPr>
          <a:xfrm>
            <a:off x="4695825" y="4270884"/>
            <a:ext cx="7073981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ABIRATERON + HORMONSPRUTA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Behandlingstid: 2 år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9D4C5791-C421-AE5D-1397-51BF5674DB0C}"/>
              </a:ext>
            </a:extLst>
          </p:cNvPr>
          <p:cNvSpPr/>
          <p:nvPr/>
        </p:nvSpPr>
        <p:spPr>
          <a:xfrm>
            <a:off x="666351" y="1424563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B8096E5-924D-D24D-468B-8BBBB56B13F4}"/>
              </a:ext>
            </a:extLst>
          </p:cNvPr>
          <p:cNvSpPr/>
          <p:nvPr/>
        </p:nvSpPr>
        <p:spPr>
          <a:xfrm>
            <a:off x="666352" y="3830760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65D22AC8-5F23-CED9-1386-9A8F2DA88620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5082692-1BF0-E94F-0E54-69C12415F4ED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65D5B246-B040-6D8C-D19B-5A2CABDE4AA7}"/>
              </a:ext>
            </a:extLst>
          </p:cNvPr>
          <p:cNvSpPr/>
          <p:nvPr/>
        </p:nvSpPr>
        <p:spPr>
          <a:xfrm>
            <a:off x="6268831" y="1862895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8" name="Pil: sparr 17">
            <a:extLst>
              <a:ext uri="{FF2B5EF4-FFF2-40B4-BE49-F238E27FC236}">
                <a16:creationId xmlns:a16="http://schemas.microsoft.com/office/drawing/2014/main" id="{A3972FDB-C65F-B751-CE1C-3235B9B0F50C}"/>
              </a:ext>
            </a:extLst>
          </p:cNvPr>
          <p:cNvSpPr/>
          <p:nvPr/>
        </p:nvSpPr>
        <p:spPr>
          <a:xfrm>
            <a:off x="9114409" y="1872483"/>
            <a:ext cx="2655397" cy="1785176"/>
          </a:xfrm>
          <a:prstGeom prst="chevron">
            <a:avLst>
              <a:gd name="adj" fmla="val 2385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UPPFÖLJNING KONTAKTSKÖTERSKA</a:t>
            </a:r>
            <a:endParaRPr lang="sv-SE" sz="105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3:e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12433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1F47E0-EC21-A988-C6F8-D1984F4B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STRÅLBEHANDLING MED HORMONELL BEHANDLING (ABIRATERON) VID SPRIDD SJUKDOM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60E312F3-14F3-D410-77DE-C33C9BB6F8CB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0FCF5691-E701-42DB-849F-75B4EF0F52CC}"/>
              </a:ext>
            </a:extLst>
          </p:cNvPr>
          <p:cNvSpPr/>
          <p:nvPr/>
        </p:nvSpPr>
        <p:spPr>
          <a:xfrm>
            <a:off x="3833392" y="1862896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20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4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 veckor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77125E31-31B9-0B53-B0EB-41552BA4CDB7}"/>
              </a:ext>
            </a:extLst>
          </p:cNvPr>
          <p:cNvSpPr/>
          <p:nvPr/>
        </p:nvSpPr>
        <p:spPr>
          <a:xfrm>
            <a:off x="6954964" y="1862895"/>
            <a:ext cx="2429115" cy="1785177"/>
          </a:xfrm>
          <a:prstGeom prst="chevron">
            <a:avLst>
              <a:gd name="adj" fmla="val 2278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ÅTERBESÖK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A9515CC2-34E6-B68C-B0C3-E1B6882CC737}"/>
              </a:ext>
            </a:extLst>
          </p:cNvPr>
          <p:cNvSpPr/>
          <p:nvPr/>
        </p:nvSpPr>
        <p:spPr>
          <a:xfrm>
            <a:off x="3134868" y="1862897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9" name="Pil: femhörning 8">
            <a:extLst>
              <a:ext uri="{FF2B5EF4-FFF2-40B4-BE49-F238E27FC236}">
                <a16:creationId xmlns:a16="http://schemas.microsoft.com/office/drawing/2014/main" id="{EC469122-B5CD-D21F-A691-33B7D3A41161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ABIRATERON</a:t>
            </a:r>
          </a:p>
        </p:txBody>
      </p:sp>
      <p:sp>
        <p:nvSpPr>
          <p:cNvPr id="10" name="Pil: sparr 9">
            <a:extLst>
              <a:ext uri="{FF2B5EF4-FFF2-40B4-BE49-F238E27FC236}">
                <a16:creationId xmlns:a16="http://schemas.microsoft.com/office/drawing/2014/main" id="{191C2011-CA78-AB1C-A4D9-8ADB3DB16356}"/>
              </a:ext>
            </a:extLst>
          </p:cNvPr>
          <p:cNvSpPr/>
          <p:nvPr/>
        </p:nvSpPr>
        <p:spPr>
          <a:xfrm>
            <a:off x="1847850" y="4270883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Abirateron</a:t>
            </a: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Ges var 6:e månad</a:t>
            </a:r>
          </a:p>
        </p:txBody>
      </p:sp>
      <p:sp>
        <p:nvSpPr>
          <p:cNvPr id="11" name="Pil: sparr 10">
            <a:extLst>
              <a:ext uri="{FF2B5EF4-FFF2-40B4-BE49-F238E27FC236}">
                <a16:creationId xmlns:a16="http://schemas.microsoft.com/office/drawing/2014/main" id="{2773B2C8-98CE-7AA2-7F7D-43B7E4B2CF79}"/>
              </a:ext>
            </a:extLst>
          </p:cNvPr>
          <p:cNvSpPr/>
          <p:nvPr/>
        </p:nvSpPr>
        <p:spPr>
          <a:xfrm>
            <a:off x="4695825" y="4270884"/>
            <a:ext cx="7073981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ABIRATERON + HORMONSPRUTA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Tillsvidarebehandling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9D4C5791-C421-AE5D-1397-51BF5674DB0C}"/>
              </a:ext>
            </a:extLst>
          </p:cNvPr>
          <p:cNvSpPr/>
          <p:nvPr/>
        </p:nvSpPr>
        <p:spPr>
          <a:xfrm>
            <a:off x="666351" y="1424563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B8096E5-924D-D24D-468B-8BBBB56B13F4}"/>
              </a:ext>
            </a:extLst>
          </p:cNvPr>
          <p:cNvSpPr/>
          <p:nvPr/>
        </p:nvSpPr>
        <p:spPr>
          <a:xfrm>
            <a:off x="666352" y="3830760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65D22AC8-5F23-CED9-1386-9A8F2DA88620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5082692-1BF0-E94F-0E54-69C12415F4ED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65D5B246-B040-6D8C-D19B-5A2CABDE4AA7}"/>
              </a:ext>
            </a:extLst>
          </p:cNvPr>
          <p:cNvSpPr/>
          <p:nvPr/>
        </p:nvSpPr>
        <p:spPr>
          <a:xfrm>
            <a:off x="6278356" y="1862895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8" name="Pil: sparr 17">
            <a:extLst>
              <a:ext uri="{FF2B5EF4-FFF2-40B4-BE49-F238E27FC236}">
                <a16:creationId xmlns:a16="http://schemas.microsoft.com/office/drawing/2014/main" id="{9C4E902D-ABE0-C50E-8E61-70A14615B7D8}"/>
              </a:ext>
            </a:extLst>
          </p:cNvPr>
          <p:cNvSpPr/>
          <p:nvPr/>
        </p:nvSpPr>
        <p:spPr>
          <a:xfrm>
            <a:off x="9047673" y="1872483"/>
            <a:ext cx="2722133" cy="1785176"/>
          </a:xfrm>
          <a:prstGeom prst="chevron">
            <a:avLst>
              <a:gd name="adj" fmla="val 2385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UPPFÖLJNING KONTAKTSKÖTERSKA</a:t>
            </a:r>
            <a:endParaRPr lang="sv-SE" sz="105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3:e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104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413C9A-E08A-3DDB-63C7-D202A68B0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YTTRE STRÅLBEHANDLING MED HORMONELL BEHANDLING (ABIRATERON) MOT PROSTATANCER I BOTANDE SYFTE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18" name="Pil: femhörning 17">
            <a:extLst>
              <a:ext uri="{FF2B5EF4-FFF2-40B4-BE49-F238E27FC236}">
                <a16:creationId xmlns:a16="http://schemas.microsoft.com/office/drawing/2014/main" id="{89D74A85-D134-C96B-7006-E4A87414A915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19" name="Pil: sparr 18">
            <a:extLst>
              <a:ext uri="{FF2B5EF4-FFF2-40B4-BE49-F238E27FC236}">
                <a16:creationId xmlns:a16="http://schemas.microsoft.com/office/drawing/2014/main" id="{2C0CB5E5-87A8-A1C3-CD6F-596B40023C70}"/>
              </a:ext>
            </a:extLst>
          </p:cNvPr>
          <p:cNvSpPr/>
          <p:nvPr/>
        </p:nvSpPr>
        <p:spPr>
          <a:xfrm>
            <a:off x="3833392" y="1862896"/>
            <a:ext cx="2709451" cy="1785177"/>
          </a:xfrm>
          <a:prstGeom prst="chevron">
            <a:avLst>
              <a:gd name="adj" fmla="val 199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22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4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 ½ veckor</a:t>
            </a:r>
          </a:p>
        </p:txBody>
      </p:sp>
      <p:sp>
        <p:nvSpPr>
          <p:cNvPr id="20" name="Pil: sparr 19">
            <a:extLst>
              <a:ext uri="{FF2B5EF4-FFF2-40B4-BE49-F238E27FC236}">
                <a16:creationId xmlns:a16="http://schemas.microsoft.com/office/drawing/2014/main" id="{9415CD33-EB2D-8A02-0304-BE2E4E754699}"/>
              </a:ext>
            </a:extLst>
          </p:cNvPr>
          <p:cNvSpPr/>
          <p:nvPr/>
        </p:nvSpPr>
        <p:spPr>
          <a:xfrm>
            <a:off x="6992383" y="1862895"/>
            <a:ext cx="2432277" cy="1785177"/>
          </a:xfrm>
          <a:prstGeom prst="chevron">
            <a:avLst>
              <a:gd name="adj" fmla="val 2069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21" name="Pil: sparr 20">
            <a:extLst>
              <a:ext uri="{FF2B5EF4-FFF2-40B4-BE49-F238E27FC236}">
                <a16:creationId xmlns:a16="http://schemas.microsoft.com/office/drawing/2014/main" id="{91BA77DA-AF26-8889-F0CB-B4B7E5B2DDCF}"/>
              </a:ext>
            </a:extLst>
          </p:cNvPr>
          <p:cNvSpPr/>
          <p:nvPr/>
        </p:nvSpPr>
        <p:spPr>
          <a:xfrm>
            <a:off x="3131706" y="1872482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23" name="Pil: femhörning 22">
            <a:extLst>
              <a:ext uri="{FF2B5EF4-FFF2-40B4-BE49-F238E27FC236}">
                <a16:creationId xmlns:a16="http://schemas.microsoft.com/office/drawing/2014/main" id="{D1E5FC66-0DB8-861B-F163-D9C7FDA704ED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ABIRATERON</a:t>
            </a:r>
          </a:p>
        </p:txBody>
      </p:sp>
      <p:sp>
        <p:nvSpPr>
          <p:cNvPr id="24" name="Pil: sparr 23">
            <a:extLst>
              <a:ext uri="{FF2B5EF4-FFF2-40B4-BE49-F238E27FC236}">
                <a16:creationId xmlns:a16="http://schemas.microsoft.com/office/drawing/2014/main" id="{FF358134-5783-45C6-6F24-7315143EC5D6}"/>
              </a:ext>
            </a:extLst>
          </p:cNvPr>
          <p:cNvSpPr/>
          <p:nvPr/>
        </p:nvSpPr>
        <p:spPr>
          <a:xfrm>
            <a:off x="1840107" y="4267254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start Abirateron</a:t>
            </a: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Ges var 6:e månad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25" name="Pil: sparr 24">
            <a:extLst>
              <a:ext uri="{FF2B5EF4-FFF2-40B4-BE49-F238E27FC236}">
                <a16:creationId xmlns:a16="http://schemas.microsoft.com/office/drawing/2014/main" id="{E9A81080-FF0C-6B5D-C900-8A28703C54C2}"/>
              </a:ext>
            </a:extLst>
          </p:cNvPr>
          <p:cNvSpPr/>
          <p:nvPr/>
        </p:nvSpPr>
        <p:spPr>
          <a:xfrm>
            <a:off x="4669655" y="4267255"/>
            <a:ext cx="7169920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ABIRATERON + HORMONSPRUTA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Behandlingstid: 2 år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5F7DD6DE-9DB0-85E6-5D34-958521E9B89C}"/>
              </a:ext>
            </a:extLst>
          </p:cNvPr>
          <p:cNvSpPr/>
          <p:nvPr/>
        </p:nvSpPr>
        <p:spPr>
          <a:xfrm>
            <a:off x="672712" y="1433257"/>
            <a:ext cx="11166863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7EAA45D3-452A-C889-45A6-B50A49601BD0}"/>
              </a:ext>
            </a:extLst>
          </p:cNvPr>
          <p:cNvSpPr/>
          <p:nvPr/>
        </p:nvSpPr>
        <p:spPr>
          <a:xfrm>
            <a:off x="666353" y="3830760"/>
            <a:ext cx="11173222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28" name="Pil: sparr 27">
            <a:extLst>
              <a:ext uri="{FF2B5EF4-FFF2-40B4-BE49-F238E27FC236}">
                <a16:creationId xmlns:a16="http://schemas.microsoft.com/office/drawing/2014/main" id="{EBA79903-4D9E-0317-DF6A-AFAB79B2E74B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A8CE583E-154B-953B-ED59-F01D6D24F65B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30" name="Pil: sparr 29">
            <a:extLst>
              <a:ext uri="{FF2B5EF4-FFF2-40B4-BE49-F238E27FC236}">
                <a16:creationId xmlns:a16="http://schemas.microsoft.com/office/drawing/2014/main" id="{F6566CE4-4411-8A67-D2C3-C97E4C7E94AF}"/>
              </a:ext>
            </a:extLst>
          </p:cNvPr>
          <p:cNvSpPr/>
          <p:nvPr/>
        </p:nvSpPr>
        <p:spPr>
          <a:xfrm>
            <a:off x="6268831" y="1862895"/>
            <a:ext cx="1005768" cy="1785177"/>
          </a:xfrm>
          <a:prstGeom prst="chevron">
            <a:avLst>
              <a:gd name="adj" fmla="val 3586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31" name="Pil: sparr 30">
            <a:extLst>
              <a:ext uri="{FF2B5EF4-FFF2-40B4-BE49-F238E27FC236}">
                <a16:creationId xmlns:a16="http://schemas.microsoft.com/office/drawing/2014/main" id="{033BC891-5D01-DCC7-904B-C2212CD27D4A}"/>
              </a:ext>
            </a:extLst>
          </p:cNvPr>
          <p:cNvSpPr/>
          <p:nvPr/>
        </p:nvSpPr>
        <p:spPr>
          <a:xfrm>
            <a:off x="9123933" y="1862896"/>
            <a:ext cx="2715642" cy="1785176"/>
          </a:xfrm>
          <a:prstGeom prst="chevron">
            <a:avLst>
              <a:gd name="adj" fmla="val 211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UPPFÖLJNING KONTAKTSKÖTERSKA</a:t>
            </a:r>
            <a:endParaRPr lang="sv-SE" sz="110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3:e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00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3369B3-B633-5056-40E9-3C31BF655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STRÅLBEHANDLING MED HORMONELL BEHANDLING (TAB) MOT PROSTATACANCER EFTER TIDIGARE OPERATION  I BOTANDE SYFTE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F105B42F-7DC3-8088-A123-884780CFF81D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288B7286-D802-BFD0-DB80-E1E6D1716BB0}"/>
              </a:ext>
            </a:extLst>
          </p:cNvPr>
          <p:cNvSpPr/>
          <p:nvPr/>
        </p:nvSpPr>
        <p:spPr>
          <a:xfrm>
            <a:off x="3832206" y="1862896"/>
            <a:ext cx="2743870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35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7 veckor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Bröstbestrålning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368449EB-FCF2-F73A-A2CF-9FCDD2F16650}"/>
              </a:ext>
            </a:extLst>
          </p:cNvPr>
          <p:cNvSpPr/>
          <p:nvPr/>
        </p:nvSpPr>
        <p:spPr>
          <a:xfrm>
            <a:off x="6984152" y="1862895"/>
            <a:ext cx="2381790" cy="1785177"/>
          </a:xfrm>
          <a:prstGeom prst="chevron">
            <a:avLst>
              <a:gd name="adj" fmla="val 201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95787866-70C6-2A75-5E6C-C2A658E1961A}"/>
              </a:ext>
            </a:extLst>
          </p:cNvPr>
          <p:cNvSpPr/>
          <p:nvPr/>
        </p:nvSpPr>
        <p:spPr>
          <a:xfrm>
            <a:off x="3134868" y="1862897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9" name="Pil: femhörning 8">
            <a:extLst>
              <a:ext uri="{FF2B5EF4-FFF2-40B4-BE49-F238E27FC236}">
                <a16:creationId xmlns:a16="http://schemas.microsoft.com/office/drawing/2014/main" id="{79B42D72-0C56-CF5F-9E11-7DE8ABDCF026}"/>
              </a:ext>
            </a:extLst>
          </p:cNvPr>
          <p:cNvSpPr/>
          <p:nvPr/>
        </p:nvSpPr>
        <p:spPr>
          <a:xfrm>
            <a:off x="666351" y="4270884"/>
            <a:ext cx="1517555" cy="1785176"/>
          </a:xfrm>
          <a:prstGeom prst="homePlate">
            <a:avLst>
              <a:gd name="adj" fmla="val 250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BIKALUTAMID</a:t>
            </a:r>
          </a:p>
        </p:txBody>
      </p:sp>
      <p:sp>
        <p:nvSpPr>
          <p:cNvPr id="10" name="Pil: sparr 9">
            <a:extLst>
              <a:ext uri="{FF2B5EF4-FFF2-40B4-BE49-F238E27FC236}">
                <a16:creationId xmlns:a16="http://schemas.microsoft.com/office/drawing/2014/main" id="{BEF80F6A-6046-A5AC-E0BC-670585DE397D}"/>
              </a:ext>
            </a:extLst>
          </p:cNvPr>
          <p:cNvSpPr/>
          <p:nvPr/>
        </p:nvSpPr>
        <p:spPr>
          <a:xfrm>
            <a:off x="1873188" y="4270883"/>
            <a:ext cx="3107185" cy="1785177"/>
          </a:xfrm>
          <a:prstGeom prst="chevron">
            <a:avLst>
              <a:gd name="adj" fmla="val 2096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</a:t>
            </a:r>
            <a:r>
              <a:rPr lang="sv-SE" sz="1200" dirty="0" err="1">
                <a:solidFill>
                  <a:schemeClr val="tx1"/>
                </a:solidFill>
              </a:rPr>
              <a:t>Bikalutamid</a:t>
            </a:r>
            <a:endParaRPr lang="sv-SE" sz="1200" dirty="0">
              <a:solidFill>
                <a:schemeClr val="tx1"/>
              </a:solidFill>
            </a:endParaRPr>
          </a:p>
        </p:txBody>
      </p:sp>
      <p:sp>
        <p:nvSpPr>
          <p:cNvPr id="11" name="Pil: sparr 10">
            <a:extLst>
              <a:ext uri="{FF2B5EF4-FFF2-40B4-BE49-F238E27FC236}">
                <a16:creationId xmlns:a16="http://schemas.microsoft.com/office/drawing/2014/main" id="{90307801-D8D4-6C1A-7C68-04A241E4A09D}"/>
              </a:ext>
            </a:extLst>
          </p:cNvPr>
          <p:cNvSpPr/>
          <p:nvPr/>
        </p:nvSpPr>
        <p:spPr>
          <a:xfrm>
            <a:off x="4686301" y="4270883"/>
            <a:ext cx="7083506" cy="1785176"/>
          </a:xfrm>
          <a:prstGeom prst="chevron">
            <a:avLst>
              <a:gd name="adj" fmla="val 2095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BIKALUTAMID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Behandlingstid: 6 månader efter avslutad strålbehandling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52F2132-9B73-54B6-FD3A-9D4A7AC53FB6}"/>
              </a:ext>
            </a:extLst>
          </p:cNvPr>
          <p:cNvSpPr/>
          <p:nvPr/>
        </p:nvSpPr>
        <p:spPr>
          <a:xfrm>
            <a:off x="666352" y="1433257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83D29F9-1C31-03AA-13F5-1B22CEBD0409}"/>
              </a:ext>
            </a:extLst>
          </p:cNvPr>
          <p:cNvSpPr/>
          <p:nvPr/>
        </p:nvSpPr>
        <p:spPr>
          <a:xfrm>
            <a:off x="666352" y="3830760"/>
            <a:ext cx="11103455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3F3997DF-23FF-8DA3-85E0-8559BF1E9C71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Pil: sparr 14">
            <a:extLst>
              <a:ext uri="{FF2B5EF4-FFF2-40B4-BE49-F238E27FC236}">
                <a16:creationId xmlns:a16="http://schemas.microsoft.com/office/drawing/2014/main" id="{39DAE1EF-0FA4-5141-B97E-2156B8C59322}"/>
              </a:ext>
            </a:extLst>
          </p:cNvPr>
          <p:cNvSpPr/>
          <p:nvPr/>
        </p:nvSpPr>
        <p:spPr>
          <a:xfrm>
            <a:off x="6277709" y="1862895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E7B61F03-9A7B-07EB-6A02-41BC139103FA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7" name="Pil: sparr 16">
            <a:extLst>
              <a:ext uri="{FF2B5EF4-FFF2-40B4-BE49-F238E27FC236}">
                <a16:creationId xmlns:a16="http://schemas.microsoft.com/office/drawing/2014/main" id="{486BCAC5-5967-C64A-D552-853E682C189F}"/>
              </a:ext>
            </a:extLst>
          </p:cNvPr>
          <p:cNvSpPr/>
          <p:nvPr/>
        </p:nvSpPr>
        <p:spPr>
          <a:xfrm>
            <a:off x="9095704" y="1862896"/>
            <a:ext cx="2674103" cy="1785176"/>
          </a:xfrm>
          <a:prstGeom prst="chevron">
            <a:avLst>
              <a:gd name="adj" fmla="val 211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UPPFÖLJNING KONTAKTSKÖTERSKA</a:t>
            </a:r>
            <a:endParaRPr lang="sv-SE" sz="110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913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3369B3-B633-5056-40E9-3C31BF655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STRÅLBEHANDLING MED HORMONELL BEHANDLING (BIKALUTAMID) MOT PROSTATACANCER EFTER TIDIGARE OPERATION  I BOTANDE SYFTE</a:t>
            </a:r>
            <a:b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</a:br>
            <a:endParaRPr lang="sv-SE" dirty="0"/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F105B42F-7DC3-8088-A123-884780CFF81D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288B7286-D802-BFD0-DB80-E1E6D1716BB0}"/>
              </a:ext>
            </a:extLst>
          </p:cNvPr>
          <p:cNvSpPr/>
          <p:nvPr/>
        </p:nvSpPr>
        <p:spPr>
          <a:xfrm>
            <a:off x="3833392" y="1862896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35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7 veckor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Bröstbestrålning</a:t>
            </a:r>
          </a:p>
          <a:p>
            <a:pPr algn="ctr"/>
            <a:endParaRPr lang="sv-SE" sz="1050" dirty="0">
              <a:solidFill>
                <a:schemeClr val="bg1"/>
              </a:solidFill>
            </a:endParaRP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368449EB-FCF2-F73A-A2CF-9FCDD2F16650}"/>
              </a:ext>
            </a:extLst>
          </p:cNvPr>
          <p:cNvSpPr/>
          <p:nvPr/>
        </p:nvSpPr>
        <p:spPr>
          <a:xfrm>
            <a:off x="7010400" y="1862895"/>
            <a:ext cx="2411098" cy="1785177"/>
          </a:xfrm>
          <a:prstGeom prst="chevron">
            <a:avLst>
              <a:gd name="adj" fmla="val 201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95787866-70C6-2A75-5E6C-C2A658E1961A}"/>
              </a:ext>
            </a:extLst>
          </p:cNvPr>
          <p:cNvSpPr/>
          <p:nvPr/>
        </p:nvSpPr>
        <p:spPr>
          <a:xfrm>
            <a:off x="3134868" y="1862897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9" name="Pil: femhörning 8">
            <a:extLst>
              <a:ext uri="{FF2B5EF4-FFF2-40B4-BE49-F238E27FC236}">
                <a16:creationId xmlns:a16="http://schemas.microsoft.com/office/drawing/2014/main" id="{79B42D72-0C56-CF5F-9E11-7DE8ABDCF026}"/>
              </a:ext>
            </a:extLst>
          </p:cNvPr>
          <p:cNvSpPr/>
          <p:nvPr/>
        </p:nvSpPr>
        <p:spPr>
          <a:xfrm>
            <a:off x="5157926" y="4259334"/>
            <a:ext cx="6681649" cy="1785176"/>
          </a:xfrm>
          <a:prstGeom prst="homePlate">
            <a:avLst>
              <a:gd name="adj" fmla="val 2105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BIKALUTAMID</a:t>
            </a:r>
          </a:p>
          <a:p>
            <a:pPr algn="ctr"/>
            <a:r>
              <a:rPr lang="sv-SE" sz="1400" dirty="0">
                <a:solidFill>
                  <a:schemeClr val="bg1"/>
                </a:solidFill>
              </a:rPr>
              <a:t>Start efter bröstbestrålning</a:t>
            </a:r>
          </a:p>
          <a:p>
            <a:pPr algn="ctr"/>
            <a:r>
              <a:rPr lang="sv-SE" sz="1400" dirty="0">
                <a:solidFill>
                  <a:schemeClr val="bg1"/>
                </a:solidFill>
              </a:rPr>
              <a:t>Behandlingstid: 2 år efter avslutad strålbehandling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52F2132-9B73-54B6-FD3A-9D4A7AC53FB6}"/>
              </a:ext>
            </a:extLst>
          </p:cNvPr>
          <p:cNvSpPr/>
          <p:nvPr/>
        </p:nvSpPr>
        <p:spPr>
          <a:xfrm>
            <a:off x="666351" y="1424563"/>
            <a:ext cx="11173224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83D29F9-1C31-03AA-13F5-1B22CEBD0409}"/>
              </a:ext>
            </a:extLst>
          </p:cNvPr>
          <p:cNvSpPr/>
          <p:nvPr/>
        </p:nvSpPr>
        <p:spPr>
          <a:xfrm>
            <a:off x="666352" y="3830760"/>
            <a:ext cx="11173223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3F3997DF-23FF-8DA3-85E0-8559BF1E9C71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Pil: sparr 14">
            <a:extLst>
              <a:ext uri="{FF2B5EF4-FFF2-40B4-BE49-F238E27FC236}">
                <a16:creationId xmlns:a16="http://schemas.microsoft.com/office/drawing/2014/main" id="{39DAE1EF-0FA4-5141-B97E-2156B8C59322}"/>
              </a:ext>
            </a:extLst>
          </p:cNvPr>
          <p:cNvSpPr/>
          <p:nvPr/>
        </p:nvSpPr>
        <p:spPr>
          <a:xfrm>
            <a:off x="6268831" y="1862895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E7B61F03-9A7B-07EB-6A02-41BC139103FA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7" name="Pil: sparr 16">
            <a:extLst>
              <a:ext uri="{FF2B5EF4-FFF2-40B4-BE49-F238E27FC236}">
                <a16:creationId xmlns:a16="http://schemas.microsoft.com/office/drawing/2014/main" id="{F1B77E3C-E5AA-38C8-E928-48C2BFA2DA40}"/>
              </a:ext>
            </a:extLst>
          </p:cNvPr>
          <p:cNvSpPr/>
          <p:nvPr/>
        </p:nvSpPr>
        <p:spPr>
          <a:xfrm>
            <a:off x="9123933" y="1862896"/>
            <a:ext cx="2715642" cy="1785176"/>
          </a:xfrm>
          <a:prstGeom prst="chevron">
            <a:avLst>
              <a:gd name="adj" fmla="val 211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UPPFÖLJNING KONTAKTSKÖTERSKA</a:t>
            </a:r>
            <a:endParaRPr lang="sv-SE" sz="110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45553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3C565AE9-AA2C-F6C3-7B10-05B267893132}"/>
              </a:ext>
            </a:extLst>
          </p:cNvPr>
          <p:cNvSpPr>
            <a:spLocks noGrp="1"/>
          </p:cNvSpPr>
          <p:nvPr/>
        </p:nvSpPr>
        <p:spPr>
          <a:xfrm>
            <a:off x="828856" y="478367"/>
            <a:ext cx="10421019" cy="6449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400" b="1" dirty="0">
                <a:latin typeface="Aptos"/>
                <a:ea typeface="+mj-lt"/>
                <a:cs typeface="+mj-lt"/>
              </a:rPr>
              <a:t>STRÅLBEHANDLING MOT PROSTATACANCER EFTER TIDIGARE OPERATION I BOTANDE SYFTE</a:t>
            </a:r>
            <a:endParaRPr lang="sv-SE" dirty="0"/>
          </a:p>
        </p:txBody>
      </p:sp>
      <p:sp>
        <p:nvSpPr>
          <p:cNvPr id="2" name="Pil: femhörning 1">
            <a:extLst>
              <a:ext uri="{FF2B5EF4-FFF2-40B4-BE49-F238E27FC236}">
                <a16:creationId xmlns:a16="http://schemas.microsoft.com/office/drawing/2014/main" id="{FB10BA17-9F2D-54AC-EAEC-14725A3F0E5E}"/>
              </a:ext>
            </a:extLst>
          </p:cNvPr>
          <p:cNvSpPr/>
          <p:nvPr/>
        </p:nvSpPr>
        <p:spPr>
          <a:xfrm>
            <a:off x="737373" y="2991371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83FE69B2-D285-9171-91D5-4FBC6FA7906E}"/>
              </a:ext>
            </a:extLst>
          </p:cNvPr>
          <p:cNvSpPr/>
          <p:nvPr/>
        </p:nvSpPr>
        <p:spPr>
          <a:xfrm>
            <a:off x="3904413" y="2991369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32-35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5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7 veckor</a:t>
            </a:r>
          </a:p>
          <a:p>
            <a:pPr algn="ctr"/>
            <a:endParaRPr lang="sv-SE" sz="1050" dirty="0">
              <a:solidFill>
                <a:schemeClr val="bg1"/>
              </a:solidFill>
            </a:endParaRP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2E59AFDE-CA44-175A-B925-4B2C6981C821}"/>
              </a:ext>
            </a:extLst>
          </p:cNvPr>
          <p:cNvSpPr/>
          <p:nvPr/>
        </p:nvSpPr>
        <p:spPr>
          <a:xfrm>
            <a:off x="7063750" y="2991368"/>
            <a:ext cx="2375525" cy="1785177"/>
          </a:xfrm>
          <a:prstGeom prst="chevron">
            <a:avLst>
              <a:gd name="adj" fmla="val 201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9" name="Pil: sparr 8">
            <a:extLst>
              <a:ext uri="{FF2B5EF4-FFF2-40B4-BE49-F238E27FC236}">
                <a16:creationId xmlns:a16="http://schemas.microsoft.com/office/drawing/2014/main" id="{45E3A4BB-9E99-EE83-7FF7-3FEE0ECB185C}"/>
              </a:ext>
            </a:extLst>
          </p:cNvPr>
          <p:cNvSpPr/>
          <p:nvPr/>
        </p:nvSpPr>
        <p:spPr>
          <a:xfrm>
            <a:off x="3205889" y="2991370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417DB2B-CE89-6306-515F-5C264FB97714}"/>
              </a:ext>
            </a:extLst>
          </p:cNvPr>
          <p:cNvSpPr/>
          <p:nvPr/>
        </p:nvSpPr>
        <p:spPr>
          <a:xfrm>
            <a:off x="737372" y="2553036"/>
            <a:ext cx="11197453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Pil: sparr 12">
            <a:extLst>
              <a:ext uri="{FF2B5EF4-FFF2-40B4-BE49-F238E27FC236}">
                <a16:creationId xmlns:a16="http://schemas.microsoft.com/office/drawing/2014/main" id="{A5DA8F7D-2F16-48B8-4AE3-73E5FC597FF8}"/>
              </a:ext>
            </a:extLst>
          </p:cNvPr>
          <p:cNvSpPr/>
          <p:nvPr/>
        </p:nvSpPr>
        <p:spPr>
          <a:xfrm>
            <a:off x="1058836" y="2991371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47E2897E-C6E6-3D4A-2E22-F821001CA7EE}"/>
              </a:ext>
            </a:extLst>
          </p:cNvPr>
          <p:cNvSpPr/>
          <p:nvPr/>
        </p:nvSpPr>
        <p:spPr>
          <a:xfrm>
            <a:off x="6339852" y="2991368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95373A5E-4A69-9E3A-006A-D95F239FE18B}"/>
              </a:ext>
            </a:extLst>
          </p:cNvPr>
          <p:cNvSpPr/>
          <p:nvPr/>
        </p:nvSpPr>
        <p:spPr>
          <a:xfrm rot="16200000">
            <a:off x="-703993" y="3430024"/>
            <a:ext cx="2223510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73DBF2D0-5A9D-44DB-973C-91F175700E37}"/>
              </a:ext>
            </a:extLst>
          </p:cNvPr>
          <p:cNvSpPr/>
          <p:nvPr/>
        </p:nvSpPr>
        <p:spPr>
          <a:xfrm>
            <a:off x="9166725" y="2991368"/>
            <a:ext cx="2768100" cy="1785176"/>
          </a:xfrm>
          <a:prstGeom prst="chevron">
            <a:avLst>
              <a:gd name="adj" fmla="val 211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UPPFÖLJNING KONTAKTSKÖTERSKA</a:t>
            </a:r>
            <a:endParaRPr lang="sv-SE" sz="110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52505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3C565AE9-AA2C-F6C3-7B10-05B267893132}"/>
              </a:ext>
            </a:extLst>
          </p:cNvPr>
          <p:cNvSpPr>
            <a:spLocks noGrp="1"/>
          </p:cNvSpPr>
          <p:nvPr/>
        </p:nvSpPr>
        <p:spPr>
          <a:xfrm>
            <a:off x="828856" y="478367"/>
            <a:ext cx="10647559" cy="6449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400" b="1" dirty="0">
                <a:latin typeface="Aptos"/>
                <a:ea typeface="+mj-lt"/>
                <a:cs typeface="+mj-lt"/>
              </a:rPr>
              <a:t>ULTRAHYPO-STRÅLBEHANDLING MOT PROSTATACANCER I BOTANDE SYFTE</a:t>
            </a:r>
            <a:endParaRPr lang="sv-SE" dirty="0"/>
          </a:p>
        </p:txBody>
      </p:sp>
      <p:sp>
        <p:nvSpPr>
          <p:cNvPr id="10" name="Pil: femhörning 9">
            <a:extLst>
              <a:ext uri="{FF2B5EF4-FFF2-40B4-BE49-F238E27FC236}">
                <a16:creationId xmlns:a16="http://schemas.microsoft.com/office/drawing/2014/main" id="{7A4FEC97-89A3-E8F9-6038-AD47D4EE3225}"/>
              </a:ext>
            </a:extLst>
          </p:cNvPr>
          <p:cNvSpPr/>
          <p:nvPr/>
        </p:nvSpPr>
        <p:spPr>
          <a:xfrm>
            <a:off x="737373" y="2991371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11" name="Pil: sparr 10">
            <a:extLst>
              <a:ext uri="{FF2B5EF4-FFF2-40B4-BE49-F238E27FC236}">
                <a16:creationId xmlns:a16="http://schemas.microsoft.com/office/drawing/2014/main" id="{F55C6D0A-2412-C45B-5DEF-1B3BDD9241BC}"/>
              </a:ext>
            </a:extLst>
          </p:cNvPr>
          <p:cNvSpPr/>
          <p:nvPr/>
        </p:nvSpPr>
        <p:spPr>
          <a:xfrm>
            <a:off x="3904413" y="2991369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7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2-3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 ½ veckor</a:t>
            </a:r>
          </a:p>
          <a:p>
            <a:pPr algn="ctr"/>
            <a:endParaRPr lang="sv-SE" sz="1050" dirty="0">
              <a:solidFill>
                <a:schemeClr val="bg1"/>
              </a:solidFill>
            </a:endParaRPr>
          </a:p>
        </p:txBody>
      </p:sp>
      <p:sp>
        <p:nvSpPr>
          <p:cNvPr id="12" name="Pil: sparr 11">
            <a:extLst>
              <a:ext uri="{FF2B5EF4-FFF2-40B4-BE49-F238E27FC236}">
                <a16:creationId xmlns:a16="http://schemas.microsoft.com/office/drawing/2014/main" id="{749F5024-F1E5-0BE9-27CC-CB1A3441C841}"/>
              </a:ext>
            </a:extLst>
          </p:cNvPr>
          <p:cNvSpPr/>
          <p:nvPr/>
        </p:nvSpPr>
        <p:spPr>
          <a:xfrm>
            <a:off x="7044700" y="2991368"/>
            <a:ext cx="2447819" cy="1785177"/>
          </a:xfrm>
          <a:prstGeom prst="chevron">
            <a:avLst>
              <a:gd name="adj" fmla="val 2065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13" name="Pil: sparr 12">
            <a:extLst>
              <a:ext uri="{FF2B5EF4-FFF2-40B4-BE49-F238E27FC236}">
                <a16:creationId xmlns:a16="http://schemas.microsoft.com/office/drawing/2014/main" id="{BC01DF95-65A7-466D-0796-8D894BEC367B}"/>
              </a:ext>
            </a:extLst>
          </p:cNvPr>
          <p:cNvSpPr/>
          <p:nvPr/>
        </p:nvSpPr>
        <p:spPr>
          <a:xfrm>
            <a:off x="3205889" y="2991370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232FB3C-5A6A-B0E1-B561-D80BD744D561}"/>
              </a:ext>
            </a:extLst>
          </p:cNvPr>
          <p:cNvSpPr/>
          <p:nvPr/>
        </p:nvSpPr>
        <p:spPr>
          <a:xfrm>
            <a:off x="737372" y="2553036"/>
            <a:ext cx="11226028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50DE8757-1968-08B4-C9CE-D0FFF04C6E9D}"/>
              </a:ext>
            </a:extLst>
          </p:cNvPr>
          <p:cNvSpPr/>
          <p:nvPr/>
        </p:nvSpPr>
        <p:spPr>
          <a:xfrm>
            <a:off x="1058836" y="2991371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7" name="Pil: sparr 16">
            <a:extLst>
              <a:ext uri="{FF2B5EF4-FFF2-40B4-BE49-F238E27FC236}">
                <a16:creationId xmlns:a16="http://schemas.microsoft.com/office/drawing/2014/main" id="{BC1969CD-20AB-026A-2DD6-657910D8CCF2}"/>
              </a:ext>
            </a:extLst>
          </p:cNvPr>
          <p:cNvSpPr/>
          <p:nvPr/>
        </p:nvSpPr>
        <p:spPr>
          <a:xfrm>
            <a:off x="6339852" y="2991368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5077451A-AA69-4503-82FC-C4BAB859EF2F}"/>
              </a:ext>
            </a:extLst>
          </p:cNvPr>
          <p:cNvSpPr/>
          <p:nvPr/>
        </p:nvSpPr>
        <p:spPr>
          <a:xfrm rot="16200000">
            <a:off x="-703993" y="3430024"/>
            <a:ext cx="2223510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9" name="Pil: sparr 18">
            <a:extLst>
              <a:ext uri="{FF2B5EF4-FFF2-40B4-BE49-F238E27FC236}">
                <a16:creationId xmlns:a16="http://schemas.microsoft.com/office/drawing/2014/main" id="{3232AA1E-B120-AB62-2E91-A3E2F2F00C59}"/>
              </a:ext>
            </a:extLst>
          </p:cNvPr>
          <p:cNvSpPr/>
          <p:nvPr/>
        </p:nvSpPr>
        <p:spPr>
          <a:xfrm>
            <a:off x="9195300" y="2991368"/>
            <a:ext cx="2768100" cy="1785176"/>
          </a:xfrm>
          <a:prstGeom prst="chevron">
            <a:avLst>
              <a:gd name="adj" fmla="val 211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UPPFÖLJNING KONTAKTSKÖTERSKA</a:t>
            </a:r>
            <a:endParaRPr lang="sv-SE" sz="110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41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3C565AE9-AA2C-F6C3-7B10-05B267893132}"/>
              </a:ext>
            </a:extLst>
          </p:cNvPr>
          <p:cNvSpPr>
            <a:spLocks noGrp="1"/>
          </p:cNvSpPr>
          <p:nvPr/>
        </p:nvSpPr>
        <p:spPr>
          <a:xfrm>
            <a:off x="828856" y="478367"/>
            <a:ext cx="10421019" cy="6449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400" b="1" dirty="0">
                <a:latin typeface="Aptos"/>
                <a:ea typeface="+mj-lt"/>
                <a:cs typeface="+mj-lt"/>
              </a:rPr>
              <a:t>ULTRAHYPO-STRÅLBEHANDLING MED HORMONELL BEHANDLING MOT PROSTATACANCER I BOTANDE SYFTE</a:t>
            </a:r>
            <a:endParaRPr lang="sv-SE" dirty="0"/>
          </a:p>
        </p:txBody>
      </p:sp>
      <p:sp>
        <p:nvSpPr>
          <p:cNvPr id="2" name="Pil: femhörning 1">
            <a:extLst>
              <a:ext uri="{FF2B5EF4-FFF2-40B4-BE49-F238E27FC236}">
                <a16:creationId xmlns:a16="http://schemas.microsoft.com/office/drawing/2014/main" id="{5D320894-3812-B477-89B8-B13329D92DD4}"/>
              </a:ext>
            </a:extLst>
          </p:cNvPr>
          <p:cNvSpPr/>
          <p:nvPr/>
        </p:nvSpPr>
        <p:spPr>
          <a:xfrm>
            <a:off x="666352" y="1862898"/>
            <a:ext cx="628707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3" name="Pil: sparr 2">
            <a:extLst>
              <a:ext uri="{FF2B5EF4-FFF2-40B4-BE49-F238E27FC236}">
                <a16:creationId xmlns:a16="http://schemas.microsoft.com/office/drawing/2014/main" id="{1FB0D22A-D336-3AFA-8724-02F2891CB87A}"/>
              </a:ext>
            </a:extLst>
          </p:cNvPr>
          <p:cNvSpPr/>
          <p:nvPr/>
        </p:nvSpPr>
        <p:spPr>
          <a:xfrm>
            <a:off x="3833392" y="1862896"/>
            <a:ext cx="2742683" cy="1785177"/>
          </a:xfrm>
          <a:prstGeom prst="chevron">
            <a:avLst>
              <a:gd name="adj" fmla="val 21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STRÅLBEHANDLING</a:t>
            </a:r>
            <a:endParaRPr lang="sv-SE" sz="12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7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2-3 dagar per vecka, 2 ½ vecka</a:t>
            </a:r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7376ABB9-F9F2-8A14-4D1A-DC4A3D57F15A}"/>
              </a:ext>
            </a:extLst>
          </p:cNvPr>
          <p:cNvSpPr/>
          <p:nvPr/>
        </p:nvSpPr>
        <p:spPr>
          <a:xfrm>
            <a:off x="6992383" y="1862895"/>
            <a:ext cx="2429115" cy="1785177"/>
          </a:xfrm>
          <a:prstGeom prst="chevron">
            <a:avLst>
              <a:gd name="adj" fmla="val 2012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FE516741-870F-560B-36DE-A93BD75CB4A8}"/>
              </a:ext>
            </a:extLst>
          </p:cNvPr>
          <p:cNvSpPr/>
          <p:nvPr/>
        </p:nvSpPr>
        <p:spPr>
          <a:xfrm>
            <a:off x="3134868" y="1862897"/>
            <a:ext cx="987064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8" name="Pil: femhörning 7">
            <a:extLst>
              <a:ext uri="{FF2B5EF4-FFF2-40B4-BE49-F238E27FC236}">
                <a16:creationId xmlns:a16="http://schemas.microsoft.com/office/drawing/2014/main" id="{881DD235-030E-B7B4-2B57-A2393C95F95E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BIKALUTAMID</a:t>
            </a:r>
          </a:p>
        </p:txBody>
      </p:sp>
      <p:sp>
        <p:nvSpPr>
          <p:cNvPr id="9" name="Pil: sparr 8">
            <a:extLst>
              <a:ext uri="{FF2B5EF4-FFF2-40B4-BE49-F238E27FC236}">
                <a16:creationId xmlns:a16="http://schemas.microsoft.com/office/drawing/2014/main" id="{1060FD11-C0C6-4F1A-FBE6-52C8F8D51C05}"/>
              </a:ext>
            </a:extLst>
          </p:cNvPr>
          <p:cNvSpPr/>
          <p:nvPr/>
        </p:nvSpPr>
        <p:spPr>
          <a:xfrm>
            <a:off x="1847850" y="4270883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</a:t>
            </a:r>
            <a:r>
              <a:rPr lang="sv-SE" sz="1200" dirty="0" err="1">
                <a:solidFill>
                  <a:schemeClr val="tx1"/>
                </a:solidFill>
              </a:rPr>
              <a:t>Bikalutamid</a:t>
            </a:r>
            <a:endParaRPr lang="sv-SE" sz="1200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Effekt 6 månader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10" name="Pil: sparr 9">
            <a:extLst>
              <a:ext uri="{FF2B5EF4-FFF2-40B4-BE49-F238E27FC236}">
                <a16:creationId xmlns:a16="http://schemas.microsoft.com/office/drawing/2014/main" id="{D1FF2578-D6C1-B22B-3A57-F717000CA200}"/>
              </a:ext>
            </a:extLst>
          </p:cNvPr>
          <p:cNvSpPr/>
          <p:nvPr/>
        </p:nvSpPr>
        <p:spPr>
          <a:xfrm>
            <a:off x="4695825" y="4270884"/>
            <a:ext cx="7161266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BIKALUTAMID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Behandlingstid: 6 månader efter avslutad strålbehandling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D29BEBE6-8FF3-79D9-8C5B-94EDB592EC51}"/>
              </a:ext>
            </a:extLst>
          </p:cNvPr>
          <p:cNvSpPr/>
          <p:nvPr/>
        </p:nvSpPr>
        <p:spPr>
          <a:xfrm>
            <a:off x="666351" y="1424563"/>
            <a:ext cx="11190740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F477B7E-D2E6-B809-65F9-9BBC35082002}"/>
              </a:ext>
            </a:extLst>
          </p:cNvPr>
          <p:cNvSpPr/>
          <p:nvPr/>
        </p:nvSpPr>
        <p:spPr>
          <a:xfrm>
            <a:off x="666352" y="3830760"/>
            <a:ext cx="11190739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3" name="Pil: sparr 12">
            <a:extLst>
              <a:ext uri="{FF2B5EF4-FFF2-40B4-BE49-F238E27FC236}">
                <a16:creationId xmlns:a16="http://schemas.microsoft.com/office/drawing/2014/main" id="{2483FAE1-340A-D9A8-D4DE-DD7DFB2781EA}"/>
              </a:ext>
            </a:extLst>
          </p:cNvPr>
          <p:cNvSpPr/>
          <p:nvPr/>
        </p:nvSpPr>
        <p:spPr>
          <a:xfrm>
            <a:off x="987815" y="1862898"/>
            <a:ext cx="2429269" cy="1785177"/>
          </a:xfrm>
          <a:prstGeom prst="chevron">
            <a:avLst>
              <a:gd name="adj" fmla="val 21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4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2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6B3C2317-B3EF-2074-7E84-7A9695D202A9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5" name="Pil: sparr 14">
            <a:extLst>
              <a:ext uri="{FF2B5EF4-FFF2-40B4-BE49-F238E27FC236}">
                <a16:creationId xmlns:a16="http://schemas.microsoft.com/office/drawing/2014/main" id="{2291B32D-46A3-DC65-0191-577B398A3FFC}"/>
              </a:ext>
            </a:extLst>
          </p:cNvPr>
          <p:cNvSpPr/>
          <p:nvPr/>
        </p:nvSpPr>
        <p:spPr>
          <a:xfrm>
            <a:off x="6268831" y="1862895"/>
            <a:ext cx="1005768" cy="1785177"/>
          </a:xfrm>
          <a:prstGeom prst="chevron">
            <a:avLst>
              <a:gd name="adj" fmla="val 376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F37D996C-7193-38CA-64C3-C3D1AC1E0831}"/>
              </a:ext>
            </a:extLst>
          </p:cNvPr>
          <p:cNvSpPr/>
          <p:nvPr/>
        </p:nvSpPr>
        <p:spPr>
          <a:xfrm>
            <a:off x="9123933" y="1862891"/>
            <a:ext cx="2742683" cy="1785176"/>
          </a:xfrm>
          <a:prstGeom prst="chevron">
            <a:avLst>
              <a:gd name="adj" fmla="val 2118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UPPFÖLJNING KONTAKTSKÖTERSKA</a:t>
            </a:r>
            <a:endParaRPr lang="sv-SE" sz="110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14075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39BA4C-B7E5-3927-77BF-37C84F95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KOMBINATIONSSTRÅLBEHANDLING MED HORMONELL BEHANDLING MOT PROSTATACANCER I BOTANDE SYFTE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AA27890F-EE00-A2D4-64FF-E5206130B6A7}"/>
              </a:ext>
            </a:extLst>
          </p:cNvPr>
          <p:cNvSpPr/>
          <p:nvPr/>
        </p:nvSpPr>
        <p:spPr>
          <a:xfrm>
            <a:off x="666352" y="1862898"/>
            <a:ext cx="516023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F1BD9FF7-4003-CD18-F570-E04A17DC9065}"/>
              </a:ext>
            </a:extLst>
          </p:cNvPr>
          <p:cNvSpPr/>
          <p:nvPr/>
        </p:nvSpPr>
        <p:spPr>
          <a:xfrm>
            <a:off x="3433188" y="1862890"/>
            <a:ext cx="2348514" cy="1785177"/>
          </a:xfrm>
          <a:prstGeom prst="chevron">
            <a:avLst>
              <a:gd name="adj" fmla="val 171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bg1"/>
                </a:solidFill>
              </a:rPr>
              <a:t>STRÅLBEHANDLING</a:t>
            </a:r>
            <a:endParaRPr lang="sv-SE" sz="11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7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2-3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 ½ veckor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Bröstbestrålning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E151AAB2-B34F-670B-E91C-BDFFF9338956}"/>
              </a:ext>
            </a:extLst>
          </p:cNvPr>
          <p:cNvSpPr/>
          <p:nvPr/>
        </p:nvSpPr>
        <p:spPr>
          <a:xfrm>
            <a:off x="8194694" y="1872477"/>
            <a:ext cx="2015819" cy="1785177"/>
          </a:xfrm>
          <a:prstGeom prst="chevron">
            <a:avLst>
              <a:gd name="adj" fmla="val 1745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CACB164F-2512-3084-3CF0-41BB40D6EE93}"/>
              </a:ext>
            </a:extLst>
          </p:cNvPr>
          <p:cNvSpPr/>
          <p:nvPr/>
        </p:nvSpPr>
        <p:spPr>
          <a:xfrm>
            <a:off x="2812795" y="1872479"/>
            <a:ext cx="849522" cy="1785177"/>
          </a:xfrm>
          <a:prstGeom prst="chevron">
            <a:avLst>
              <a:gd name="adj" fmla="val 3651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9" name="Pil: femhörning 8">
            <a:extLst>
              <a:ext uri="{FF2B5EF4-FFF2-40B4-BE49-F238E27FC236}">
                <a16:creationId xmlns:a16="http://schemas.microsoft.com/office/drawing/2014/main" id="{1833D27C-3DFE-5EFA-B40D-27ACC7C6F42E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BIKALUTAMID</a:t>
            </a:r>
          </a:p>
        </p:txBody>
      </p:sp>
      <p:sp>
        <p:nvSpPr>
          <p:cNvPr id="10" name="Pil: sparr 9">
            <a:extLst>
              <a:ext uri="{FF2B5EF4-FFF2-40B4-BE49-F238E27FC236}">
                <a16:creationId xmlns:a16="http://schemas.microsoft.com/office/drawing/2014/main" id="{2B751121-6ECD-2C27-C85D-A8FDA43F5298}"/>
              </a:ext>
            </a:extLst>
          </p:cNvPr>
          <p:cNvSpPr/>
          <p:nvPr/>
        </p:nvSpPr>
        <p:spPr>
          <a:xfrm>
            <a:off x="1847850" y="4270883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</a:t>
            </a:r>
            <a:r>
              <a:rPr lang="sv-SE" sz="1200" dirty="0" err="1">
                <a:solidFill>
                  <a:schemeClr val="tx1"/>
                </a:solidFill>
              </a:rPr>
              <a:t>Bikalutamid</a:t>
            </a:r>
            <a:endParaRPr lang="sv-SE" sz="1600" b="1" dirty="0">
              <a:solidFill>
                <a:schemeClr val="tx1"/>
              </a:solidFill>
            </a:endParaRPr>
          </a:p>
        </p:txBody>
      </p:sp>
      <p:sp>
        <p:nvSpPr>
          <p:cNvPr id="11" name="Pil: sparr 10">
            <a:extLst>
              <a:ext uri="{FF2B5EF4-FFF2-40B4-BE49-F238E27FC236}">
                <a16:creationId xmlns:a16="http://schemas.microsoft.com/office/drawing/2014/main" id="{7BBFE3D8-FA0E-3C27-6501-06A32C27BB66}"/>
              </a:ext>
            </a:extLst>
          </p:cNvPr>
          <p:cNvSpPr/>
          <p:nvPr/>
        </p:nvSpPr>
        <p:spPr>
          <a:xfrm>
            <a:off x="4695825" y="4270884"/>
            <a:ext cx="7232027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BIKALUTAMID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Behandlingstid: 2 år efter avslutad strålbehandling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DEEC54F-1669-6F75-AC9A-9D66047E3924}"/>
              </a:ext>
            </a:extLst>
          </p:cNvPr>
          <p:cNvSpPr/>
          <p:nvPr/>
        </p:nvSpPr>
        <p:spPr>
          <a:xfrm>
            <a:off x="666351" y="1424563"/>
            <a:ext cx="11261501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C0F247F3-65BD-854A-3273-03FDE5FA70BC}"/>
              </a:ext>
            </a:extLst>
          </p:cNvPr>
          <p:cNvSpPr/>
          <p:nvPr/>
        </p:nvSpPr>
        <p:spPr>
          <a:xfrm>
            <a:off x="666352" y="3830760"/>
            <a:ext cx="11261500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567D34BE-7D3E-8C2F-39A9-FDA215FD9156}"/>
              </a:ext>
            </a:extLst>
          </p:cNvPr>
          <p:cNvSpPr/>
          <p:nvPr/>
        </p:nvSpPr>
        <p:spPr>
          <a:xfrm>
            <a:off x="952139" y="1872481"/>
            <a:ext cx="2094162" cy="1785177"/>
          </a:xfrm>
          <a:prstGeom prst="chevron">
            <a:avLst>
              <a:gd name="adj" fmla="val 1792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2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1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00" dirty="0">
                <a:latin typeface="Aptos"/>
                <a:ea typeface="Segoe UI"/>
                <a:cs typeface="Segoe UI"/>
              </a:rPr>
              <a:t>​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41612E4-013B-107D-756C-F3A623498BB5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32" name="Pil: sparr 31">
            <a:extLst>
              <a:ext uri="{FF2B5EF4-FFF2-40B4-BE49-F238E27FC236}">
                <a16:creationId xmlns:a16="http://schemas.microsoft.com/office/drawing/2014/main" id="{22BBA707-80EC-259E-B9AF-DFE5569F52F3}"/>
              </a:ext>
            </a:extLst>
          </p:cNvPr>
          <p:cNvSpPr/>
          <p:nvPr/>
        </p:nvSpPr>
        <p:spPr>
          <a:xfrm>
            <a:off x="7565741" y="1872477"/>
            <a:ext cx="860733" cy="1785177"/>
          </a:xfrm>
          <a:prstGeom prst="chevron">
            <a:avLst>
              <a:gd name="adj" fmla="val 322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33" name="Pil: sparr 32">
            <a:extLst>
              <a:ext uri="{FF2B5EF4-FFF2-40B4-BE49-F238E27FC236}">
                <a16:creationId xmlns:a16="http://schemas.microsoft.com/office/drawing/2014/main" id="{FF6FF34D-9828-DF16-45D6-DEADFB9CFFFE}"/>
              </a:ext>
            </a:extLst>
          </p:cNvPr>
          <p:cNvSpPr/>
          <p:nvPr/>
        </p:nvSpPr>
        <p:spPr>
          <a:xfrm>
            <a:off x="5562600" y="1872477"/>
            <a:ext cx="2209800" cy="1785177"/>
          </a:xfrm>
          <a:prstGeom prst="chevron">
            <a:avLst>
              <a:gd name="adj" fmla="val 171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bg1"/>
                </a:solidFill>
              </a:rPr>
              <a:t>INRE STRÅLBEHANDLING</a:t>
            </a:r>
            <a:endParaRPr lang="sv-SE" sz="1100" b="1" dirty="0">
              <a:solidFill>
                <a:schemeClr val="bg1"/>
              </a:solidFill>
            </a:endParaRPr>
          </a:p>
        </p:txBody>
      </p:sp>
      <p:sp>
        <p:nvSpPr>
          <p:cNvPr id="34" name="Pil: sparr 33">
            <a:extLst>
              <a:ext uri="{FF2B5EF4-FFF2-40B4-BE49-F238E27FC236}">
                <a16:creationId xmlns:a16="http://schemas.microsoft.com/office/drawing/2014/main" id="{7DE50DEC-FB2B-95C7-AF24-FEF70CC8E63A}"/>
              </a:ext>
            </a:extLst>
          </p:cNvPr>
          <p:cNvSpPr/>
          <p:nvPr/>
        </p:nvSpPr>
        <p:spPr>
          <a:xfrm>
            <a:off x="9969750" y="1872478"/>
            <a:ext cx="1958102" cy="1785176"/>
          </a:xfrm>
          <a:prstGeom prst="chevron">
            <a:avLst>
              <a:gd name="adj" fmla="val 1798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UPPFÖLJNING KONTAKT-SKÖTERSKA</a:t>
            </a:r>
            <a:endParaRPr lang="sv-SE" sz="105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6:e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105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39BA4C-B7E5-3927-77BF-37C84F95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/>
                <a:ea typeface="+mj-lt"/>
                <a:cs typeface="+mj-lt"/>
              </a:rPr>
              <a:t>KOMBINATIONSSTRÅLBEHANDLING MED HORMONELL BEHANDLING (ABIRATERON) MOT PROSTATACANCER I BOTANDE SYFTE</a:t>
            </a:r>
            <a:b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/>
                <a:ea typeface="+mn-ea"/>
                <a:cs typeface="+mn-cs"/>
              </a:rPr>
            </a:br>
            <a:endParaRPr lang="sv-SE" dirty="0"/>
          </a:p>
        </p:txBody>
      </p:sp>
      <p:sp>
        <p:nvSpPr>
          <p:cNvPr id="4" name="Pil: femhörning 3">
            <a:extLst>
              <a:ext uri="{FF2B5EF4-FFF2-40B4-BE49-F238E27FC236}">
                <a16:creationId xmlns:a16="http://schemas.microsoft.com/office/drawing/2014/main" id="{AA27890F-EE00-A2D4-64FF-E5206130B6A7}"/>
              </a:ext>
            </a:extLst>
          </p:cNvPr>
          <p:cNvSpPr/>
          <p:nvPr/>
        </p:nvSpPr>
        <p:spPr>
          <a:xfrm>
            <a:off x="666352" y="1862898"/>
            <a:ext cx="516023" cy="1785177"/>
          </a:xfrm>
          <a:prstGeom prst="homePlate">
            <a:avLst>
              <a:gd name="adj" fmla="val 6104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200" b="1" dirty="0"/>
              <a:t>4-6 veckor</a:t>
            </a:r>
            <a:endParaRPr lang="sv-SE" sz="1050" dirty="0"/>
          </a:p>
        </p:txBody>
      </p:sp>
      <p:sp>
        <p:nvSpPr>
          <p:cNvPr id="5" name="Pil: sparr 4">
            <a:extLst>
              <a:ext uri="{FF2B5EF4-FFF2-40B4-BE49-F238E27FC236}">
                <a16:creationId xmlns:a16="http://schemas.microsoft.com/office/drawing/2014/main" id="{F1BD9FF7-4003-CD18-F570-E04A17DC9065}"/>
              </a:ext>
            </a:extLst>
          </p:cNvPr>
          <p:cNvSpPr/>
          <p:nvPr/>
        </p:nvSpPr>
        <p:spPr>
          <a:xfrm>
            <a:off x="3433188" y="1862890"/>
            <a:ext cx="2348514" cy="1785177"/>
          </a:xfrm>
          <a:prstGeom prst="chevron">
            <a:avLst>
              <a:gd name="adj" fmla="val 171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bg1"/>
                </a:solidFill>
              </a:rPr>
              <a:t>STRÅLBEHANDLING</a:t>
            </a:r>
            <a:endParaRPr lang="sv-SE" sz="1100" b="1" dirty="0">
              <a:solidFill>
                <a:schemeClr val="bg1"/>
              </a:solidFill>
            </a:endParaRP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7 behandlingar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2-3 dagar per vecka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 2 ½ veckor</a:t>
            </a:r>
          </a:p>
        </p:txBody>
      </p:sp>
      <p:sp>
        <p:nvSpPr>
          <p:cNvPr id="6" name="Pil: sparr 5">
            <a:extLst>
              <a:ext uri="{FF2B5EF4-FFF2-40B4-BE49-F238E27FC236}">
                <a16:creationId xmlns:a16="http://schemas.microsoft.com/office/drawing/2014/main" id="{E151AAB2-B34F-670B-E91C-BDFFF9338956}"/>
              </a:ext>
            </a:extLst>
          </p:cNvPr>
          <p:cNvSpPr/>
          <p:nvPr/>
        </p:nvSpPr>
        <p:spPr>
          <a:xfrm>
            <a:off x="8194694" y="1872477"/>
            <a:ext cx="2015819" cy="1785177"/>
          </a:xfrm>
          <a:prstGeom prst="chevron">
            <a:avLst>
              <a:gd name="adj" fmla="val 1745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bg1"/>
                </a:solidFill>
              </a:rPr>
              <a:t>TELEFONBESÖK LÄKARE</a:t>
            </a:r>
          </a:p>
          <a:p>
            <a:pPr algn="ctr"/>
            <a:r>
              <a:rPr lang="sv-SE" sz="1050" dirty="0">
                <a:solidFill>
                  <a:schemeClr val="bg1"/>
                </a:solidFill>
              </a:rPr>
              <a:t>Första PSA-kontroll</a:t>
            </a:r>
          </a:p>
        </p:txBody>
      </p:sp>
      <p:sp>
        <p:nvSpPr>
          <p:cNvPr id="7" name="Pil: sparr 6">
            <a:extLst>
              <a:ext uri="{FF2B5EF4-FFF2-40B4-BE49-F238E27FC236}">
                <a16:creationId xmlns:a16="http://schemas.microsoft.com/office/drawing/2014/main" id="{CACB164F-2512-3084-3CF0-41BB40D6EE93}"/>
              </a:ext>
            </a:extLst>
          </p:cNvPr>
          <p:cNvSpPr/>
          <p:nvPr/>
        </p:nvSpPr>
        <p:spPr>
          <a:xfrm>
            <a:off x="2812795" y="1872479"/>
            <a:ext cx="849522" cy="1785177"/>
          </a:xfrm>
          <a:prstGeom prst="chevron">
            <a:avLst>
              <a:gd name="adj" fmla="val 3651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1-2 </a:t>
            </a:r>
            <a:r>
              <a:rPr lang="sv-SE" sz="1200" b="1" dirty="0">
                <a:solidFill>
                  <a:schemeClr val="tx1"/>
                </a:solidFill>
              </a:rPr>
              <a:t>veckor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9" name="Pil: femhörning 8">
            <a:extLst>
              <a:ext uri="{FF2B5EF4-FFF2-40B4-BE49-F238E27FC236}">
                <a16:creationId xmlns:a16="http://schemas.microsoft.com/office/drawing/2014/main" id="{1833D27C-3DFE-5EFA-B40D-27ACC7C6F42E}"/>
              </a:ext>
            </a:extLst>
          </p:cNvPr>
          <p:cNvSpPr/>
          <p:nvPr/>
        </p:nvSpPr>
        <p:spPr>
          <a:xfrm>
            <a:off x="666351" y="4270884"/>
            <a:ext cx="1514873" cy="1785176"/>
          </a:xfrm>
          <a:prstGeom prst="homePlate">
            <a:avLst>
              <a:gd name="adj" fmla="val 280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/>
              <a:t>START ABIRATERON</a:t>
            </a:r>
          </a:p>
        </p:txBody>
      </p:sp>
      <p:sp>
        <p:nvSpPr>
          <p:cNvPr id="10" name="Pil: sparr 9">
            <a:extLst>
              <a:ext uri="{FF2B5EF4-FFF2-40B4-BE49-F238E27FC236}">
                <a16:creationId xmlns:a16="http://schemas.microsoft.com/office/drawing/2014/main" id="{2B751121-6ECD-2C27-C85D-A8FDA43F5298}"/>
              </a:ext>
            </a:extLst>
          </p:cNvPr>
          <p:cNvSpPr/>
          <p:nvPr/>
        </p:nvSpPr>
        <p:spPr>
          <a:xfrm>
            <a:off x="1847850" y="4270883"/>
            <a:ext cx="3185394" cy="1785177"/>
          </a:xfrm>
          <a:prstGeom prst="chevron">
            <a:avLst>
              <a:gd name="adj" fmla="val 2395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HORMONSPRUTA</a:t>
            </a:r>
            <a:endParaRPr lang="sv-SE" sz="1200" b="1" dirty="0">
              <a:solidFill>
                <a:schemeClr val="tx1"/>
              </a:solidFill>
            </a:endParaRP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7-10 dagar efter Abirateron</a:t>
            </a:r>
          </a:p>
          <a:p>
            <a:pPr algn="ctr"/>
            <a:r>
              <a:rPr lang="sv-SE" sz="1200" dirty="0">
                <a:solidFill>
                  <a:schemeClr val="tx1"/>
                </a:solidFill>
              </a:rPr>
              <a:t>Effekt 6 månader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11" name="Pil: sparr 10">
            <a:extLst>
              <a:ext uri="{FF2B5EF4-FFF2-40B4-BE49-F238E27FC236}">
                <a16:creationId xmlns:a16="http://schemas.microsoft.com/office/drawing/2014/main" id="{7BBFE3D8-FA0E-3C27-6501-06A32C27BB66}"/>
              </a:ext>
            </a:extLst>
          </p:cNvPr>
          <p:cNvSpPr/>
          <p:nvPr/>
        </p:nvSpPr>
        <p:spPr>
          <a:xfrm>
            <a:off x="4695825" y="4270884"/>
            <a:ext cx="7232027" cy="1785176"/>
          </a:xfrm>
          <a:prstGeom prst="chevron">
            <a:avLst>
              <a:gd name="adj" fmla="val 239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bg1"/>
                </a:solidFill>
              </a:rPr>
              <a:t>FORTSATT</a:t>
            </a:r>
            <a:r>
              <a:rPr lang="sv-SE" sz="1600" b="1" dirty="0">
                <a:solidFill>
                  <a:schemeClr val="bg1"/>
                </a:solidFill>
              </a:rPr>
              <a:t> </a:t>
            </a:r>
            <a:r>
              <a:rPr lang="sv-SE" sz="1400" b="1" dirty="0">
                <a:solidFill>
                  <a:schemeClr val="bg1"/>
                </a:solidFill>
              </a:rPr>
              <a:t>ABIRATERON + HORMONSPRUTA</a:t>
            </a:r>
            <a:endParaRPr lang="sv-SE" sz="1600" b="1" dirty="0">
              <a:solidFill>
                <a:schemeClr val="bg1"/>
              </a:solidFill>
            </a:endParaRPr>
          </a:p>
          <a:p>
            <a:pPr algn="ctr"/>
            <a:r>
              <a:rPr lang="sv-SE" sz="1200" dirty="0">
                <a:solidFill>
                  <a:schemeClr val="bg1"/>
                </a:solidFill>
              </a:rPr>
              <a:t>Behandlingstid: 2 år efter avslutad strålbehandling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DEEC54F-1669-6F75-AC9A-9D66047E3924}"/>
              </a:ext>
            </a:extLst>
          </p:cNvPr>
          <p:cNvSpPr/>
          <p:nvPr/>
        </p:nvSpPr>
        <p:spPr>
          <a:xfrm>
            <a:off x="666351" y="1424563"/>
            <a:ext cx="11261501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STRÅLBEHANDLING</a:t>
            </a:r>
            <a:endParaRPr lang="sv-SE" sz="1400" spc="600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C0F247F3-65BD-854A-3273-03FDE5FA70BC}"/>
              </a:ext>
            </a:extLst>
          </p:cNvPr>
          <p:cNvSpPr/>
          <p:nvPr/>
        </p:nvSpPr>
        <p:spPr>
          <a:xfrm>
            <a:off x="666352" y="3830760"/>
            <a:ext cx="11261500" cy="2574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600" spc="600" dirty="0"/>
              <a:t>HORMONELL BEHANDLING</a:t>
            </a:r>
          </a:p>
        </p:txBody>
      </p:sp>
      <p:sp>
        <p:nvSpPr>
          <p:cNvPr id="14" name="Pil: sparr 13">
            <a:extLst>
              <a:ext uri="{FF2B5EF4-FFF2-40B4-BE49-F238E27FC236}">
                <a16:creationId xmlns:a16="http://schemas.microsoft.com/office/drawing/2014/main" id="{567D34BE-7D3E-8C2F-39A9-FDA215FD9156}"/>
              </a:ext>
            </a:extLst>
          </p:cNvPr>
          <p:cNvSpPr/>
          <p:nvPr/>
        </p:nvSpPr>
        <p:spPr>
          <a:xfrm>
            <a:off x="952139" y="1872481"/>
            <a:ext cx="2094162" cy="1785177"/>
          </a:xfrm>
          <a:prstGeom prst="chevron">
            <a:avLst>
              <a:gd name="adj" fmla="val 1792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sv-SE" sz="1200" b="1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FÖRBEREDELSER</a:t>
            </a:r>
            <a:r>
              <a:rPr lang="en-US" sz="110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Guldkornsinläggning</a:t>
            </a:r>
            <a:r>
              <a:rPr lang="en-US" sz="1050" dirty="0">
                <a:latin typeface="Aptos"/>
                <a:ea typeface="Segoe UI"/>
                <a:cs typeface="Segoe UI"/>
              </a:rPr>
              <a:t>​</a:t>
            </a:r>
          </a:p>
          <a:p>
            <a:pPr algn="ctr" rtl="0"/>
            <a:r>
              <a:rPr lang="sv-SE" sz="1050" baseline="0" dirty="0">
                <a:solidFill>
                  <a:srgbClr val="FFFFFF"/>
                </a:solidFill>
                <a:latin typeface="Aptos"/>
                <a:ea typeface="Segoe UI"/>
                <a:cs typeface="Segoe UI"/>
              </a:rPr>
              <a:t>Planeringsröntgen</a:t>
            </a:r>
            <a:r>
              <a:rPr lang="en-US" sz="1000" dirty="0">
                <a:latin typeface="Aptos"/>
                <a:ea typeface="Segoe UI"/>
                <a:cs typeface="Segoe UI"/>
              </a:rPr>
              <a:t>​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41612E4-013B-107D-756C-F3A623498BB5}"/>
              </a:ext>
            </a:extLst>
          </p:cNvPr>
          <p:cNvSpPr/>
          <p:nvPr/>
        </p:nvSpPr>
        <p:spPr>
          <a:xfrm rot="16200000">
            <a:off x="-1979009" y="3505546"/>
            <a:ext cx="4631499" cy="4695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spc="600" dirty="0"/>
              <a:t>NYBESÖK</a:t>
            </a:r>
            <a:endParaRPr lang="sv-SE" spc="600" dirty="0"/>
          </a:p>
        </p:txBody>
      </p:sp>
      <p:sp>
        <p:nvSpPr>
          <p:cNvPr id="16" name="Pil: sparr 15">
            <a:extLst>
              <a:ext uri="{FF2B5EF4-FFF2-40B4-BE49-F238E27FC236}">
                <a16:creationId xmlns:a16="http://schemas.microsoft.com/office/drawing/2014/main" id="{A6CAC93C-91ED-1870-94BB-81B07CEA92DF}"/>
              </a:ext>
            </a:extLst>
          </p:cNvPr>
          <p:cNvSpPr/>
          <p:nvPr/>
        </p:nvSpPr>
        <p:spPr>
          <a:xfrm>
            <a:off x="7477125" y="1872477"/>
            <a:ext cx="949349" cy="1785177"/>
          </a:xfrm>
          <a:prstGeom prst="chevron">
            <a:avLst>
              <a:gd name="adj" fmla="val 3220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lIns="91440" tIns="45720" rIns="91440" bIns="45720" rtlCol="0" anchor="ctr"/>
          <a:lstStyle/>
          <a:p>
            <a:pPr algn="ctr"/>
            <a:r>
              <a:rPr lang="sv-SE" sz="1400" b="1" dirty="0">
                <a:solidFill>
                  <a:schemeClr val="tx1"/>
                </a:solidFill>
              </a:rPr>
              <a:t>3 månader</a:t>
            </a:r>
          </a:p>
        </p:txBody>
      </p:sp>
      <p:sp>
        <p:nvSpPr>
          <p:cNvPr id="31" name="Pil: sparr 30">
            <a:extLst>
              <a:ext uri="{FF2B5EF4-FFF2-40B4-BE49-F238E27FC236}">
                <a16:creationId xmlns:a16="http://schemas.microsoft.com/office/drawing/2014/main" id="{F2552878-1E91-B71D-4961-2F098D911561}"/>
              </a:ext>
            </a:extLst>
          </p:cNvPr>
          <p:cNvSpPr/>
          <p:nvPr/>
        </p:nvSpPr>
        <p:spPr>
          <a:xfrm>
            <a:off x="5538606" y="1872477"/>
            <a:ext cx="2181616" cy="1785177"/>
          </a:xfrm>
          <a:prstGeom prst="chevron">
            <a:avLst>
              <a:gd name="adj" fmla="val 171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bg1"/>
                </a:solidFill>
              </a:rPr>
              <a:t>INRE STRÅLBEHANDLING</a:t>
            </a:r>
            <a:endParaRPr lang="sv-SE" sz="1100" b="1" dirty="0">
              <a:solidFill>
                <a:schemeClr val="bg1"/>
              </a:solidFill>
            </a:endParaRPr>
          </a:p>
        </p:txBody>
      </p:sp>
      <p:sp>
        <p:nvSpPr>
          <p:cNvPr id="17" name="Pil: sparr 16">
            <a:extLst>
              <a:ext uri="{FF2B5EF4-FFF2-40B4-BE49-F238E27FC236}">
                <a16:creationId xmlns:a16="http://schemas.microsoft.com/office/drawing/2014/main" id="{453AB6AF-8482-8E91-D4BB-802AD8CF754C}"/>
              </a:ext>
            </a:extLst>
          </p:cNvPr>
          <p:cNvSpPr/>
          <p:nvPr/>
        </p:nvSpPr>
        <p:spPr>
          <a:xfrm>
            <a:off x="9969750" y="1872478"/>
            <a:ext cx="1958102" cy="1785176"/>
          </a:xfrm>
          <a:prstGeom prst="chevron">
            <a:avLst>
              <a:gd name="adj" fmla="val 1798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sv-SE" sz="1200" b="1" dirty="0">
                <a:solidFill>
                  <a:schemeClr val="tx1"/>
                </a:solidFill>
              </a:rPr>
              <a:t>UPPFÖLJNING KONTAKT-SKÖTERSKA</a:t>
            </a:r>
            <a:endParaRPr lang="sv-SE" sz="1050" b="1" dirty="0">
              <a:solidFill>
                <a:schemeClr val="tx1"/>
              </a:solidFill>
            </a:endParaRPr>
          </a:p>
          <a:p>
            <a:pPr algn="ctr"/>
            <a:r>
              <a:rPr lang="sv-SE" sz="1050" dirty="0">
                <a:solidFill>
                  <a:schemeClr val="tx1"/>
                </a:solidFill>
              </a:rPr>
              <a:t>PSA-kontroll var 3:e månad</a:t>
            </a:r>
            <a:endParaRPr lang="sv-SE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66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8627</TotalTime>
  <Words>765</Words>
  <Application>Microsoft Office PowerPoint</Application>
  <PresentationFormat>Bredbild</PresentationFormat>
  <Paragraphs>270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Office-tema</vt:lpstr>
      <vt:lpstr>PowerPoint-presentation</vt:lpstr>
      <vt:lpstr>YTTRE STRÅLBEHANDLING MED HORMONELL BEHANDLING (ABIRATERON) MOT PROSTATANCER I BOTANDE SYFTE </vt:lpstr>
      <vt:lpstr>STRÅLBEHANDLING MED HORMONELL BEHANDLING (TAB) MOT PROSTATACANCER EFTER TIDIGARE OPERATION  I BOTANDE SYFTE </vt:lpstr>
      <vt:lpstr>STRÅLBEHANDLING MED HORMONELL BEHANDLING (BIKALUTAMID) MOT PROSTATACANCER EFTER TIDIGARE OPERATION  I BOTANDE SYFTE </vt:lpstr>
      <vt:lpstr>PowerPoint-presentation</vt:lpstr>
      <vt:lpstr>PowerPoint-presentation</vt:lpstr>
      <vt:lpstr>PowerPoint-presentation</vt:lpstr>
      <vt:lpstr>KOMBINATIONSSTRÅLBEHANDLING MED HORMONELL BEHANDLING MOT PROSTATACANCER I BOTANDE SYFTE </vt:lpstr>
      <vt:lpstr>KOMBINATIONSSTRÅLBEHANDLING MED HORMONELL BEHANDLING (ABIRATERON) MOT PROSTATACANCER I BOTANDE SYFTE </vt:lpstr>
      <vt:lpstr>STRÅLBEHANDLING MED HORMONELL BEHANDLING(BIKALUTAMID) VID BEGRÄNSAD SPRIDD SJUKDOM </vt:lpstr>
      <vt:lpstr>STRÅLBEHANDLING MED HORMONELL BEHANDLING (ABIRATERON) VID BEGRÄNSAD SPRIDD SJUKDOM </vt:lpstr>
      <vt:lpstr>STRÅLBEHANDLING MED HORMONELL BEHANDLING (ABIRATERON) VID SPRIDD SJUKDOM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/>
  <cp:lastModifiedBy>Adam Zackrisson</cp:lastModifiedBy>
  <cp:revision>7</cp:revision>
  <cp:lastPrinted>2024-10-31T14:40:38Z</cp:lastPrinted>
  <dcterms:created xsi:type="dcterms:W3CDTF">2024-10-24T10:11:18Z</dcterms:created>
  <dcterms:modified xsi:type="dcterms:W3CDTF">2024-11-06T14:27:22Z</dcterms:modified>
</cp:coreProperties>
</file>